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21"/>
  </p:notesMasterIdLst>
  <p:sldIdLst>
    <p:sldId id="256" r:id="rId2"/>
    <p:sldId id="369" r:id="rId3"/>
    <p:sldId id="370" r:id="rId4"/>
    <p:sldId id="310" r:id="rId5"/>
    <p:sldId id="311" r:id="rId6"/>
    <p:sldId id="366" r:id="rId7"/>
    <p:sldId id="367" r:id="rId8"/>
    <p:sldId id="368" r:id="rId9"/>
    <p:sldId id="380" r:id="rId10"/>
    <p:sldId id="312" r:id="rId11"/>
    <p:sldId id="371" r:id="rId12"/>
    <p:sldId id="372" r:id="rId13"/>
    <p:sldId id="373" r:id="rId14"/>
    <p:sldId id="374" r:id="rId15"/>
    <p:sldId id="375" r:id="rId16"/>
    <p:sldId id="377" r:id="rId17"/>
    <p:sldId id="376" r:id="rId18"/>
    <p:sldId id="378" r:id="rId19"/>
    <p:sldId id="37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DD1512-95FE-4FA4-87F3-4434FD12CBB2}" v="321" dt="2022-04-03T09:05:12.1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51" autoAdjust="0"/>
    <p:restoredTop sz="94660"/>
  </p:normalViewPr>
  <p:slideViewPr>
    <p:cSldViewPr snapToGrid="0">
      <p:cViewPr varScale="1">
        <p:scale>
          <a:sx n="76" d="100"/>
          <a:sy n="76" d="100"/>
        </p:scale>
        <p:origin x="5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 현우" userId="cfd135f459d14191" providerId="LiveId" clId="{53ED2285-2FDA-468D-9A46-AD5D1D1062AE}"/>
    <pc:docChg chg="undo custSel addSld delSld modSld sldOrd">
      <pc:chgData name="박 현우" userId="cfd135f459d14191" providerId="LiveId" clId="{53ED2285-2FDA-468D-9A46-AD5D1D1062AE}" dt="2022-03-27T15:21:03.974" v="968" actId="1076"/>
      <pc:docMkLst>
        <pc:docMk/>
      </pc:docMkLst>
      <pc:sldChg chg="modSp mod">
        <pc:chgData name="박 현우" userId="cfd135f459d14191" providerId="LiveId" clId="{53ED2285-2FDA-468D-9A46-AD5D1D1062AE}" dt="2022-03-27T14:47:20.121" v="248"/>
        <pc:sldMkLst>
          <pc:docMk/>
          <pc:sldMk cId="2388027150" sldId="256"/>
        </pc:sldMkLst>
        <pc:spChg chg="mod">
          <ac:chgData name="박 현우" userId="cfd135f459d14191" providerId="LiveId" clId="{53ED2285-2FDA-468D-9A46-AD5D1D1062AE}" dt="2022-03-27T14:47:20.121" v="248"/>
          <ac:spMkLst>
            <pc:docMk/>
            <pc:sldMk cId="2388027150" sldId="256"/>
            <ac:spMk id="3" creationId="{4C9AE6F8-CD35-4857-AC07-B60C839F3411}"/>
          </ac:spMkLst>
        </pc:spChg>
      </pc:sldChg>
      <pc:sldChg chg="add ord">
        <pc:chgData name="박 현우" userId="cfd135f459d14191" providerId="LiveId" clId="{53ED2285-2FDA-468D-9A46-AD5D1D1062AE}" dt="2022-03-27T15:17:31.623" v="928"/>
        <pc:sldMkLst>
          <pc:docMk/>
          <pc:sldMk cId="2020928851" sldId="303"/>
        </pc:sldMkLst>
      </pc:sldChg>
      <pc:sldChg chg="add ord">
        <pc:chgData name="박 현우" userId="cfd135f459d14191" providerId="LiveId" clId="{53ED2285-2FDA-468D-9A46-AD5D1D1062AE}" dt="2022-03-27T15:18:46.898" v="955"/>
        <pc:sldMkLst>
          <pc:docMk/>
          <pc:sldMk cId="2375098552" sldId="307"/>
        </pc:sldMkLst>
      </pc:sldChg>
      <pc:sldChg chg="add">
        <pc:chgData name="박 현우" userId="cfd135f459d14191" providerId="LiveId" clId="{53ED2285-2FDA-468D-9A46-AD5D1D1062AE}" dt="2022-03-27T15:18:50.340" v="956"/>
        <pc:sldMkLst>
          <pc:docMk/>
          <pc:sldMk cId="3033248096" sldId="308"/>
        </pc:sldMkLst>
      </pc:sldChg>
      <pc:sldChg chg="addSp delSp mod">
        <pc:chgData name="박 현우" userId="cfd135f459d14191" providerId="LiveId" clId="{53ED2285-2FDA-468D-9A46-AD5D1D1062AE}" dt="2022-03-27T03:12:43.405" v="174" actId="478"/>
        <pc:sldMkLst>
          <pc:docMk/>
          <pc:sldMk cId="4138304488" sldId="313"/>
        </pc:sldMkLst>
        <pc:picChg chg="add del">
          <ac:chgData name="박 현우" userId="cfd135f459d14191" providerId="LiveId" clId="{53ED2285-2FDA-468D-9A46-AD5D1D1062AE}" dt="2022-03-27T03:12:43.405" v="174" actId="478"/>
          <ac:picMkLst>
            <pc:docMk/>
            <pc:sldMk cId="4138304488" sldId="313"/>
            <ac:picMk id="6" creationId="{6FF25C8A-9E6F-44CB-A456-9283A7748366}"/>
          </ac:picMkLst>
        </pc:picChg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3523619614" sldId="314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444670649" sldId="315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1677827844" sldId="319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3411549812" sldId="321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933399945" sldId="326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3924073550" sldId="329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3053300591" sldId="330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3184345663" sldId="331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2552856255" sldId="332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4143295170" sldId="333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1837836878" sldId="334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2248472817" sldId="335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4102537535" sldId="338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1481908651" sldId="339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3217741176" sldId="340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1142887744" sldId="341"/>
        </pc:sldMkLst>
      </pc:sldChg>
      <pc:sldChg chg="del">
        <pc:chgData name="박 현우" userId="cfd135f459d14191" providerId="LiveId" clId="{53ED2285-2FDA-468D-9A46-AD5D1D1062AE}" dt="2022-03-27T03:05:24.537" v="0" actId="47"/>
        <pc:sldMkLst>
          <pc:docMk/>
          <pc:sldMk cId="1023451830" sldId="342"/>
        </pc:sldMkLst>
      </pc:sldChg>
      <pc:sldChg chg="delSp modSp add mod">
        <pc:chgData name="박 현우" userId="cfd135f459d14191" providerId="LiveId" clId="{53ED2285-2FDA-468D-9A46-AD5D1D1062AE}" dt="2022-03-27T03:05:59.465" v="66" actId="27636"/>
        <pc:sldMkLst>
          <pc:docMk/>
          <pc:sldMk cId="2618708650" sldId="348"/>
        </pc:sldMkLst>
        <pc:spChg chg="mod">
          <ac:chgData name="박 현우" userId="cfd135f459d14191" providerId="LiveId" clId="{53ED2285-2FDA-468D-9A46-AD5D1D1062AE}" dt="2022-03-27T03:05:34.890" v="31"/>
          <ac:spMkLst>
            <pc:docMk/>
            <pc:sldMk cId="2618708650" sldId="348"/>
            <ac:spMk id="2" creationId="{74CA9D1E-3120-48AB-B061-1F8C4511F50D}"/>
          </ac:spMkLst>
        </pc:spChg>
        <pc:spChg chg="mod">
          <ac:chgData name="박 현우" userId="cfd135f459d14191" providerId="LiveId" clId="{53ED2285-2FDA-468D-9A46-AD5D1D1062AE}" dt="2022-03-27T03:05:59.465" v="66" actId="27636"/>
          <ac:spMkLst>
            <pc:docMk/>
            <pc:sldMk cId="2618708650" sldId="348"/>
            <ac:spMk id="3" creationId="{D9E73E3E-81B7-470E-A3D9-49C35DA82ECA}"/>
          </ac:spMkLst>
        </pc:spChg>
        <pc:picChg chg="del">
          <ac:chgData name="박 현우" userId="cfd135f459d14191" providerId="LiveId" clId="{53ED2285-2FDA-468D-9A46-AD5D1D1062AE}" dt="2022-03-27T03:05:37.406" v="32" actId="478"/>
          <ac:picMkLst>
            <pc:docMk/>
            <pc:sldMk cId="2618708650" sldId="348"/>
            <ac:picMk id="6" creationId="{471934AD-92D5-4A9E-8892-B7AE02B7DBBB}"/>
          </ac:picMkLst>
        </pc:picChg>
      </pc:sldChg>
      <pc:sldChg chg="addSp delSp modSp add mod">
        <pc:chgData name="박 현우" userId="cfd135f459d14191" providerId="LiveId" clId="{53ED2285-2FDA-468D-9A46-AD5D1D1062AE}" dt="2022-03-27T14:48:10.544" v="259" actId="478"/>
        <pc:sldMkLst>
          <pc:docMk/>
          <pc:sldMk cId="3485806723" sldId="349"/>
        </pc:sldMkLst>
        <pc:spChg chg="mod">
          <ac:chgData name="박 현우" userId="cfd135f459d14191" providerId="LiveId" clId="{53ED2285-2FDA-468D-9A46-AD5D1D1062AE}" dt="2022-03-27T03:06:43.153" v="107" actId="26606"/>
          <ac:spMkLst>
            <pc:docMk/>
            <pc:sldMk cId="3485806723" sldId="349"/>
            <ac:spMk id="2" creationId="{74CA9D1E-3120-48AB-B061-1F8C4511F50D}"/>
          </ac:spMkLst>
        </pc:spChg>
        <pc:spChg chg="del">
          <ac:chgData name="박 현우" userId="cfd135f459d14191" providerId="LiveId" clId="{53ED2285-2FDA-468D-9A46-AD5D1D1062AE}" dt="2022-03-27T03:06:38.715" v="104" actId="478"/>
          <ac:spMkLst>
            <pc:docMk/>
            <pc:sldMk cId="3485806723" sldId="349"/>
            <ac:spMk id="3" creationId="{D9E73E3E-81B7-470E-A3D9-49C35DA82ECA}"/>
          </ac:spMkLst>
        </pc:spChg>
        <pc:spChg chg="add del mod">
          <ac:chgData name="박 현우" userId="cfd135f459d14191" providerId="LiveId" clId="{53ED2285-2FDA-468D-9A46-AD5D1D1062AE}" dt="2022-03-27T03:06:41.155" v="105" actId="22"/>
          <ac:spMkLst>
            <pc:docMk/>
            <pc:sldMk cId="3485806723" sldId="349"/>
            <ac:spMk id="7" creationId="{56689E9C-5880-4AED-BFFC-3E9D598C2405}"/>
          </ac:spMkLst>
        </pc:spChg>
        <pc:picChg chg="add del mod">
          <ac:chgData name="박 현우" userId="cfd135f459d14191" providerId="LiveId" clId="{53ED2285-2FDA-468D-9A46-AD5D1D1062AE}" dt="2022-03-27T14:48:10.544" v="259" actId="478"/>
          <ac:picMkLst>
            <pc:docMk/>
            <pc:sldMk cId="3485806723" sldId="349"/>
            <ac:picMk id="4" creationId="{0A7DD781-BC1A-44C4-BF81-1E3237D02409}"/>
          </ac:picMkLst>
        </pc:picChg>
        <pc:picChg chg="add del mod">
          <ac:chgData name="박 현우" userId="cfd135f459d14191" providerId="LiveId" clId="{53ED2285-2FDA-468D-9A46-AD5D1D1062AE}" dt="2022-03-27T03:06:42.085" v="106" actId="478"/>
          <ac:picMkLst>
            <pc:docMk/>
            <pc:sldMk cId="3485806723" sldId="349"/>
            <ac:picMk id="5" creationId="{5171EA70-7786-43EC-B057-45BB1FD9E39D}"/>
          </ac:picMkLst>
        </pc:picChg>
        <pc:picChg chg="add mod ord">
          <ac:chgData name="박 현우" userId="cfd135f459d14191" providerId="LiveId" clId="{53ED2285-2FDA-468D-9A46-AD5D1D1062AE}" dt="2022-03-27T03:06:43.153" v="107" actId="26606"/>
          <ac:picMkLst>
            <pc:docMk/>
            <pc:sldMk cId="3485806723" sldId="349"/>
            <ac:picMk id="9" creationId="{1E312B84-4AD3-481F-804F-920FB6C60C65}"/>
          </ac:picMkLst>
        </pc:picChg>
      </pc:sldChg>
      <pc:sldChg chg="addSp delSp modSp add mod">
        <pc:chgData name="박 현우" userId="cfd135f459d14191" providerId="LiveId" clId="{53ED2285-2FDA-468D-9A46-AD5D1D1062AE}" dt="2022-03-27T03:07:04.298" v="140" actId="26606"/>
        <pc:sldMkLst>
          <pc:docMk/>
          <pc:sldMk cId="2475734328" sldId="350"/>
        </pc:sldMkLst>
        <pc:spChg chg="mod">
          <ac:chgData name="박 현우" userId="cfd135f459d14191" providerId="LiveId" clId="{53ED2285-2FDA-468D-9A46-AD5D1D1062AE}" dt="2022-03-27T03:06:52.777" v="137" actId="20577"/>
          <ac:spMkLst>
            <pc:docMk/>
            <pc:sldMk cId="2475734328" sldId="350"/>
            <ac:spMk id="2" creationId="{74CA9D1E-3120-48AB-B061-1F8C4511F50D}"/>
          </ac:spMkLst>
        </pc:spChg>
        <pc:spChg chg="add del mod">
          <ac:chgData name="박 현우" userId="cfd135f459d14191" providerId="LiveId" clId="{53ED2285-2FDA-468D-9A46-AD5D1D1062AE}" dt="2022-03-27T03:07:03.191" v="139" actId="22"/>
          <ac:spMkLst>
            <pc:docMk/>
            <pc:sldMk cId="2475734328" sldId="350"/>
            <ac:spMk id="4" creationId="{2D81CA21-875D-4C65-9F1D-AD3F3FFADB89}"/>
          </ac:spMkLst>
        </pc:spChg>
        <pc:picChg chg="add mod ord">
          <ac:chgData name="박 현우" userId="cfd135f459d14191" providerId="LiveId" clId="{53ED2285-2FDA-468D-9A46-AD5D1D1062AE}" dt="2022-03-27T03:07:04.298" v="140" actId="26606"/>
          <ac:picMkLst>
            <pc:docMk/>
            <pc:sldMk cId="2475734328" sldId="350"/>
            <ac:picMk id="8" creationId="{6D412FC4-9582-4E89-B5F2-34940C708DDC}"/>
          </ac:picMkLst>
        </pc:picChg>
        <pc:picChg chg="del">
          <ac:chgData name="박 현우" userId="cfd135f459d14191" providerId="LiveId" clId="{53ED2285-2FDA-468D-9A46-AD5D1D1062AE}" dt="2022-03-27T03:06:54.474" v="138" actId="478"/>
          <ac:picMkLst>
            <pc:docMk/>
            <pc:sldMk cId="2475734328" sldId="350"/>
            <ac:picMk id="9" creationId="{1E312B84-4AD3-481F-804F-920FB6C60C65}"/>
          </ac:picMkLst>
        </pc:picChg>
      </pc:sldChg>
      <pc:sldChg chg="delSp modSp add mod">
        <pc:chgData name="박 현우" userId="cfd135f459d14191" providerId="LiveId" clId="{53ED2285-2FDA-468D-9A46-AD5D1D1062AE}" dt="2022-03-27T14:50:19.342" v="334" actId="20577"/>
        <pc:sldMkLst>
          <pc:docMk/>
          <pc:sldMk cId="547981924" sldId="351"/>
        </pc:sldMkLst>
        <pc:spChg chg="mod">
          <ac:chgData name="박 현우" userId="cfd135f459d14191" providerId="LiveId" clId="{53ED2285-2FDA-468D-9A46-AD5D1D1062AE}" dt="2022-03-27T03:24:16.394" v="231"/>
          <ac:spMkLst>
            <pc:docMk/>
            <pc:sldMk cId="547981924" sldId="351"/>
            <ac:spMk id="2" creationId="{74CA9D1E-3120-48AB-B061-1F8C4511F50D}"/>
          </ac:spMkLst>
        </pc:spChg>
        <pc:spChg chg="mod">
          <ac:chgData name="박 현우" userId="cfd135f459d14191" providerId="LiveId" clId="{53ED2285-2FDA-468D-9A46-AD5D1D1062AE}" dt="2022-03-27T14:50:19.342" v="334" actId="20577"/>
          <ac:spMkLst>
            <pc:docMk/>
            <pc:sldMk cId="547981924" sldId="351"/>
            <ac:spMk id="3" creationId="{D9E73E3E-81B7-470E-A3D9-49C35DA82ECA}"/>
          </ac:spMkLst>
        </pc:spChg>
        <pc:picChg chg="del">
          <ac:chgData name="박 현우" userId="cfd135f459d14191" providerId="LiveId" clId="{53ED2285-2FDA-468D-9A46-AD5D1D1062AE}" dt="2022-03-27T03:08:01.758" v="171" actId="478"/>
          <ac:picMkLst>
            <pc:docMk/>
            <pc:sldMk cId="547981924" sldId="351"/>
            <ac:picMk id="6" creationId="{471934AD-92D5-4A9E-8892-B7AE02B7DBBB}"/>
          </ac:picMkLst>
        </pc:picChg>
      </pc:sldChg>
      <pc:sldChg chg="addSp delSp modSp add mod">
        <pc:chgData name="박 현우" userId="cfd135f459d14191" providerId="LiveId" clId="{53ED2285-2FDA-468D-9A46-AD5D1D1062AE}" dt="2022-03-27T03:13:02.586" v="182" actId="1076"/>
        <pc:sldMkLst>
          <pc:docMk/>
          <pc:sldMk cId="3947244362" sldId="352"/>
        </pc:sldMkLst>
        <pc:spChg chg="mod">
          <ac:chgData name="박 현우" userId="cfd135f459d14191" providerId="LiveId" clId="{53ED2285-2FDA-468D-9A46-AD5D1D1062AE}" dt="2022-03-27T03:12:49.555" v="176" actId="6549"/>
          <ac:spMkLst>
            <pc:docMk/>
            <pc:sldMk cId="3947244362" sldId="352"/>
            <ac:spMk id="3" creationId="{D9E73E3E-81B7-470E-A3D9-49C35DA82ECA}"/>
          </ac:spMkLst>
        </pc:spChg>
        <pc:picChg chg="del">
          <ac:chgData name="박 현우" userId="cfd135f459d14191" providerId="LiveId" clId="{53ED2285-2FDA-468D-9A46-AD5D1D1062AE}" dt="2022-03-27T03:12:46.941" v="175" actId="478"/>
          <ac:picMkLst>
            <pc:docMk/>
            <pc:sldMk cId="3947244362" sldId="352"/>
            <ac:picMk id="5" creationId="{C6EE89DB-ABBA-4BED-AF67-6A1678BF58FC}"/>
          </ac:picMkLst>
        </pc:picChg>
        <pc:picChg chg="mod">
          <ac:chgData name="박 현우" userId="cfd135f459d14191" providerId="LiveId" clId="{53ED2285-2FDA-468D-9A46-AD5D1D1062AE}" dt="2022-03-27T03:13:02.586" v="182" actId="1076"/>
          <ac:picMkLst>
            <pc:docMk/>
            <pc:sldMk cId="3947244362" sldId="352"/>
            <ac:picMk id="6" creationId="{6FF25C8A-9E6F-44CB-A456-9283A7748366}"/>
          </ac:picMkLst>
        </pc:picChg>
        <pc:picChg chg="add mod">
          <ac:chgData name="박 현우" userId="cfd135f459d14191" providerId="LiveId" clId="{53ED2285-2FDA-468D-9A46-AD5D1D1062AE}" dt="2022-03-27T03:13:01.038" v="181" actId="1076"/>
          <ac:picMkLst>
            <pc:docMk/>
            <pc:sldMk cId="3947244362" sldId="352"/>
            <ac:picMk id="1026" creationId="{1D29246B-0EF5-4244-99C0-4A0667553028}"/>
          </ac:picMkLst>
        </pc:picChg>
      </pc:sldChg>
      <pc:sldChg chg="addSp delSp modSp add mod">
        <pc:chgData name="박 현우" userId="cfd135f459d14191" providerId="LiveId" clId="{53ED2285-2FDA-468D-9A46-AD5D1D1062AE}" dt="2022-03-27T03:14:19.306" v="187" actId="1076"/>
        <pc:sldMkLst>
          <pc:docMk/>
          <pc:sldMk cId="3386140262" sldId="353"/>
        </pc:sldMkLst>
        <pc:spChg chg="mod">
          <ac:chgData name="박 현우" userId="cfd135f459d14191" providerId="LiveId" clId="{53ED2285-2FDA-468D-9A46-AD5D1D1062AE}" dt="2022-03-27T03:13:08.214" v="184" actId="6549"/>
          <ac:spMkLst>
            <pc:docMk/>
            <pc:sldMk cId="3386140262" sldId="353"/>
            <ac:spMk id="3" creationId="{D9E73E3E-81B7-470E-A3D9-49C35DA82ECA}"/>
          </ac:spMkLst>
        </pc:spChg>
        <pc:picChg chg="del">
          <ac:chgData name="박 현우" userId="cfd135f459d14191" providerId="LiveId" clId="{53ED2285-2FDA-468D-9A46-AD5D1D1062AE}" dt="2022-03-27T03:13:08.960" v="185" actId="478"/>
          <ac:picMkLst>
            <pc:docMk/>
            <pc:sldMk cId="3386140262" sldId="353"/>
            <ac:picMk id="6" creationId="{806FD5D6-EB76-4687-B5B3-5B2236088D0F}"/>
          </ac:picMkLst>
        </pc:picChg>
        <pc:picChg chg="add mod">
          <ac:chgData name="박 현우" userId="cfd135f459d14191" providerId="LiveId" clId="{53ED2285-2FDA-468D-9A46-AD5D1D1062AE}" dt="2022-03-27T03:14:19.306" v="187" actId="1076"/>
          <ac:picMkLst>
            <pc:docMk/>
            <pc:sldMk cId="3386140262" sldId="353"/>
            <ac:picMk id="2050" creationId="{B2290B64-2B5B-4527-8A3B-AD26DFAAF767}"/>
          </ac:picMkLst>
        </pc:picChg>
      </pc:sldChg>
      <pc:sldChg chg="addSp delSp modSp add mod">
        <pc:chgData name="박 현우" userId="cfd135f459d14191" providerId="LiveId" clId="{53ED2285-2FDA-468D-9A46-AD5D1D1062AE}" dt="2022-03-27T03:17:46.827" v="192" actId="1076"/>
        <pc:sldMkLst>
          <pc:docMk/>
          <pc:sldMk cId="538271203" sldId="354"/>
        </pc:sldMkLst>
        <pc:spChg chg="mod">
          <ac:chgData name="박 현우" userId="cfd135f459d14191" providerId="LiveId" clId="{53ED2285-2FDA-468D-9A46-AD5D1D1062AE}" dt="2022-03-27T03:14:34.048" v="189" actId="20577"/>
          <ac:spMkLst>
            <pc:docMk/>
            <pc:sldMk cId="538271203" sldId="354"/>
            <ac:spMk id="3" creationId="{D9E73E3E-81B7-470E-A3D9-49C35DA82ECA}"/>
          </ac:spMkLst>
        </pc:spChg>
        <pc:picChg chg="del">
          <ac:chgData name="박 현우" userId="cfd135f459d14191" providerId="LiveId" clId="{53ED2285-2FDA-468D-9A46-AD5D1D1062AE}" dt="2022-03-27T03:14:35.066" v="190" actId="478"/>
          <ac:picMkLst>
            <pc:docMk/>
            <pc:sldMk cId="538271203" sldId="354"/>
            <ac:picMk id="5" creationId="{841BF6CE-963D-4AF9-AB32-134D0A383BB2}"/>
          </ac:picMkLst>
        </pc:picChg>
        <pc:picChg chg="add mod">
          <ac:chgData name="박 현우" userId="cfd135f459d14191" providerId="LiveId" clId="{53ED2285-2FDA-468D-9A46-AD5D1D1062AE}" dt="2022-03-27T03:17:46.827" v="192" actId="1076"/>
          <ac:picMkLst>
            <pc:docMk/>
            <pc:sldMk cId="538271203" sldId="354"/>
            <ac:picMk id="3074" creationId="{9AD4C724-BB7F-4228-9276-4F38202FBD53}"/>
          </ac:picMkLst>
        </pc:picChg>
      </pc:sldChg>
      <pc:sldChg chg="addSp delSp modSp add mod modAnim">
        <pc:chgData name="박 현우" userId="cfd135f459d14191" providerId="LiveId" clId="{53ED2285-2FDA-468D-9A46-AD5D1D1062AE}" dt="2022-03-27T15:19:19.352" v="959" actId="1076"/>
        <pc:sldMkLst>
          <pc:docMk/>
          <pc:sldMk cId="2115385389" sldId="355"/>
        </pc:sldMkLst>
        <pc:spChg chg="mod">
          <ac:chgData name="박 현우" userId="cfd135f459d14191" providerId="LiveId" clId="{53ED2285-2FDA-468D-9A46-AD5D1D1062AE}" dt="2022-03-27T03:18:22.061" v="195" actId="27636"/>
          <ac:spMkLst>
            <pc:docMk/>
            <pc:sldMk cId="2115385389" sldId="355"/>
            <ac:spMk id="3" creationId="{D9E73E3E-81B7-470E-A3D9-49C35DA82ECA}"/>
          </ac:spMkLst>
        </pc:spChg>
        <pc:picChg chg="add mod">
          <ac:chgData name="박 현우" userId="cfd135f459d14191" providerId="LiveId" clId="{53ED2285-2FDA-468D-9A46-AD5D1D1062AE}" dt="2022-03-27T15:19:19.352" v="959" actId="1076"/>
          <ac:picMkLst>
            <pc:docMk/>
            <pc:sldMk cId="2115385389" sldId="355"/>
            <ac:picMk id="5" creationId="{A14DDF6E-BA19-4780-A53D-841967EE0BCD}"/>
          </ac:picMkLst>
        </pc:picChg>
        <pc:picChg chg="add mod">
          <ac:chgData name="박 현우" userId="cfd135f459d14191" providerId="LiveId" clId="{53ED2285-2FDA-468D-9A46-AD5D1D1062AE}" dt="2022-03-27T15:19:19.352" v="959" actId="1076"/>
          <ac:picMkLst>
            <pc:docMk/>
            <pc:sldMk cId="2115385389" sldId="355"/>
            <ac:picMk id="6" creationId="{0D698661-F75B-492C-AF58-6BC1159D0F33}"/>
          </ac:picMkLst>
        </pc:picChg>
        <pc:picChg chg="del">
          <ac:chgData name="박 현우" userId="cfd135f459d14191" providerId="LiveId" clId="{53ED2285-2FDA-468D-9A46-AD5D1D1062AE}" dt="2022-03-27T03:18:23.026" v="196" actId="478"/>
          <ac:picMkLst>
            <pc:docMk/>
            <pc:sldMk cId="2115385389" sldId="355"/>
            <ac:picMk id="6" creationId="{B476994D-46D0-43D5-BA75-EA6D6060389E}"/>
          </ac:picMkLst>
        </pc:picChg>
        <pc:picChg chg="add del">
          <ac:chgData name="박 현우" userId="cfd135f459d14191" providerId="LiveId" clId="{53ED2285-2FDA-468D-9A46-AD5D1D1062AE}" dt="2022-03-27T15:19:13.816" v="957" actId="478"/>
          <ac:picMkLst>
            <pc:docMk/>
            <pc:sldMk cId="2115385389" sldId="355"/>
            <ac:picMk id="4098" creationId="{6FA71AF2-1315-4D70-A37C-0F6D235582A6}"/>
          </ac:picMkLst>
        </pc:picChg>
      </pc:sldChg>
      <pc:sldChg chg="addSp delSp modSp add mod">
        <pc:chgData name="박 현우" userId="cfd135f459d14191" providerId="LiveId" clId="{53ED2285-2FDA-468D-9A46-AD5D1D1062AE}" dt="2022-03-27T03:20:06.373" v="213" actId="1076"/>
        <pc:sldMkLst>
          <pc:docMk/>
          <pc:sldMk cId="669315222" sldId="356"/>
        </pc:sldMkLst>
        <pc:spChg chg="mod">
          <ac:chgData name="박 현우" userId="cfd135f459d14191" providerId="LiveId" clId="{53ED2285-2FDA-468D-9A46-AD5D1D1062AE}" dt="2022-03-27T03:19:08.517" v="200" actId="27636"/>
          <ac:spMkLst>
            <pc:docMk/>
            <pc:sldMk cId="669315222" sldId="356"/>
            <ac:spMk id="3" creationId="{D9E73E3E-81B7-470E-A3D9-49C35DA82ECA}"/>
          </ac:spMkLst>
        </pc:spChg>
        <pc:picChg chg="del">
          <ac:chgData name="박 현우" userId="cfd135f459d14191" providerId="LiveId" clId="{53ED2285-2FDA-468D-9A46-AD5D1D1062AE}" dt="2022-03-27T03:19:09.094" v="201" actId="478"/>
          <ac:picMkLst>
            <pc:docMk/>
            <pc:sldMk cId="669315222" sldId="356"/>
            <ac:picMk id="5" creationId="{5F673484-CAEC-4354-B0CC-6A8BAA1B459A}"/>
          </ac:picMkLst>
        </pc:picChg>
        <pc:picChg chg="add mod">
          <ac:chgData name="박 현우" userId="cfd135f459d14191" providerId="LiveId" clId="{53ED2285-2FDA-468D-9A46-AD5D1D1062AE}" dt="2022-03-27T03:19:18.632" v="205" actId="1076"/>
          <ac:picMkLst>
            <pc:docMk/>
            <pc:sldMk cId="669315222" sldId="356"/>
            <ac:picMk id="6" creationId="{ADF6778F-3432-4910-8656-594C05583497}"/>
          </ac:picMkLst>
        </pc:picChg>
        <pc:picChg chg="add mod">
          <ac:chgData name="박 현우" userId="cfd135f459d14191" providerId="LiveId" clId="{53ED2285-2FDA-468D-9A46-AD5D1D1062AE}" dt="2022-03-27T03:20:06.373" v="213" actId="1076"/>
          <ac:picMkLst>
            <pc:docMk/>
            <pc:sldMk cId="669315222" sldId="356"/>
            <ac:picMk id="5122" creationId="{94F912D1-5850-4021-9132-C62A98B28782}"/>
          </ac:picMkLst>
        </pc:picChg>
      </pc:sldChg>
      <pc:sldChg chg="addSp delSp modSp add mod">
        <pc:chgData name="박 현우" userId="cfd135f459d14191" providerId="LiveId" clId="{53ED2285-2FDA-468D-9A46-AD5D1D1062AE}" dt="2022-03-27T15:20:51.330" v="962" actId="478"/>
        <pc:sldMkLst>
          <pc:docMk/>
          <pc:sldMk cId="3808972500" sldId="357"/>
        </pc:sldMkLst>
        <pc:spChg chg="mod">
          <ac:chgData name="박 현우" userId="cfd135f459d14191" providerId="LiveId" clId="{53ED2285-2FDA-468D-9A46-AD5D1D1062AE}" dt="2022-03-27T03:20:14.065" v="216" actId="6549"/>
          <ac:spMkLst>
            <pc:docMk/>
            <pc:sldMk cId="3808972500" sldId="357"/>
            <ac:spMk id="3" creationId="{D9E73E3E-81B7-470E-A3D9-49C35DA82ECA}"/>
          </ac:spMkLst>
        </pc:spChg>
        <pc:picChg chg="del">
          <ac:chgData name="박 현우" userId="cfd135f459d14191" providerId="LiveId" clId="{53ED2285-2FDA-468D-9A46-AD5D1D1062AE}" dt="2022-03-27T03:20:12.205" v="215" actId="478"/>
          <ac:picMkLst>
            <pc:docMk/>
            <pc:sldMk cId="3808972500" sldId="357"/>
            <ac:picMk id="6" creationId="{471934AD-92D5-4A9E-8892-B7AE02B7DBBB}"/>
          </ac:picMkLst>
        </pc:picChg>
        <pc:picChg chg="add del">
          <ac:chgData name="박 현우" userId="cfd135f459d14191" providerId="LiveId" clId="{53ED2285-2FDA-468D-9A46-AD5D1D1062AE}" dt="2022-03-27T15:20:51.330" v="962" actId="478"/>
          <ac:picMkLst>
            <pc:docMk/>
            <pc:sldMk cId="3808972500" sldId="357"/>
            <ac:picMk id="3074" creationId="{EE5B5851-0B51-4D9A-89C1-F277592CADB1}"/>
          </ac:picMkLst>
        </pc:picChg>
        <pc:picChg chg="add mod">
          <ac:chgData name="박 현우" userId="cfd135f459d14191" providerId="LiveId" clId="{53ED2285-2FDA-468D-9A46-AD5D1D1062AE}" dt="2022-03-27T03:24:09.231" v="220" actId="1076"/>
          <ac:picMkLst>
            <pc:docMk/>
            <pc:sldMk cId="3808972500" sldId="357"/>
            <ac:picMk id="6146" creationId="{29A85538-8C89-442A-974E-37DAF9FB3F6B}"/>
          </ac:picMkLst>
        </pc:picChg>
      </pc:sldChg>
      <pc:sldChg chg="addSp delSp modSp add mod">
        <pc:chgData name="박 현우" userId="cfd135f459d14191" providerId="LiveId" clId="{53ED2285-2FDA-468D-9A46-AD5D1D1062AE}" dt="2022-03-27T14:48:07.131" v="258"/>
        <pc:sldMkLst>
          <pc:docMk/>
          <pc:sldMk cId="3855967345" sldId="358"/>
        </pc:sldMkLst>
        <pc:spChg chg="add del mod">
          <ac:chgData name="박 현우" userId="cfd135f459d14191" providerId="LiveId" clId="{53ED2285-2FDA-468D-9A46-AD5D1D1062AE}" dt="2022-03-27T14:48:07.131" v="258"/>
          <ac:spMkLst>
            <pc:docMk/>
            <pc:sldMk cId="3855967345" sldId="358"/>
            <ac:spMk id="5" creationId="{B22E0E40-8F21-482B-BB6A-73479FA2C958}"/>
          </ac:spMkLst>
        </pc:spChg>
        <pc:picChg chg="del">
          <ac:chgData name="박 현우" userId="cfd135f459d14191" providerId="LiveId" clId="{53ED2285-2FDA-468D-9A46-AD5D1D1062AE}" dt="2022-03-27T14:48:06.531" v="257" actId="21"/>
          <ac:picMkLst>
            <pc:docMk/>
            <pc:sldMk cId="3855967345" sldId="358"/>
            <ac:picMk id="4" creationId="{0A7DD781-BC1A-44C4-BF81-1E3237D02409}"/>
          </ac:picMkLst>
        </pc:picChg>
        <pc:picChg chg="add mod">
          <ac:chgData name="박 현우" userId="cfd135f459d14191" providerId="LiveId" clId="{53ED2285-2FDA-468D-9A46-AD5D1D1062AE}" dt="2022-03-27T14:48:07.131" v="258"/>
          <ac:picMkLst>
            <pc:docMk/>
            <pc:sldMk cId="3855967345" sldId="358"/>
            <ac:picMk id="7" creationId="{A154BB7C-85E1-46D2-B036-B16EC09D6CE3}"/>
          </ac:picMkLst>
        </pc:picChg>
        <pc:picChg chg="del">
          <ac:chgData name="박 현우" userId="cfd135f459d14191" providerId="LiveId" clId="{53ED2285-2FDA-468D-9A46-AD5D1D1062AE}" dt="2022-03-27T14:47:59.842" v="254" actId="478"/>
          <ac:picMkLst>
            <pc:docMk/>
            <pc:sldMk cId="3855967345" sldId="358"/>
            <ac:picMk id="9" creationId="{1E312B84-4AD3-481F-804F-920FB6C60C65}"/>
          </ac:picMkLst>
        </pc:picChg>
      </pc:sldChg>
      <pc:sldChg chg="add del">
        <pc:chgData name="박 현우" userId="cfd135f459d14191" providerId="LiveId" clId="{53ED2285-2FDA-468D-9A46-AD5D1D1062AE}" dt="2022-03-27T14:48:03.617" v="256"/>
        <pc:sldMkLst>
          <pc:docMk/>
          <pc:sldMk cId="727526576" sldId="359"/>
        </pc:sldMkLst>
      </pc:sldChg>
      <pc:sldChg chg="addSp delSp modSp add mod">
        <pc:chgData name="박 현우" userId="cfd135f459d14191" providerId="LiveId" clId="{53ED2285-2FDA-468D-9A46-AD5D1D1062AE}" dt="2022-03-27T15:05:50.638" v="459" actId="1076"/>
        <pc:sldMkLst>
          <pc:docMk/>
          <pc:sldMk cId="1417845558" sldId="359"/>
        </pc:sldMkLst>
        <pc:spChg chg="mod">
          <ac:chgData name="박 현우" userId="cfd135f459d14191" providerId="LiveId" clId="{53ED2285-2FDA-468D-9A46-AD5D1D1062AE}" dt="2022-03-27T15:04:48.302" v="387"/>
          <ac:spMkLst>
            <pc:docMk/>
            <pc:sldMk cId="1417845558" sldId="359"/>
            <ac:spMk id="2" creationId="{74CA9D1E-3120-48AB-B061-1F8C4511F50D}"/>
          </ac:spMkLst>
        </pc:spChg>
        <pc:spChg chg="add del mod">
          <ac:chgData name="박 현우" userId="cfd135f459d14191" providerId="LiveId" clId="{53ED2285-2FDA-468D-9A46-AD5D1D1062AE}" dt="2022-03-27T15:05:48.706" v="458" actId="20577"/>
          <ac:spMkLst>
            <pc:docMk/>
            <pc:sldMk cId="1417845558" sldId="359"/>
            <ac:spMk id="4" creationId="{60A3D09F-E0CA-4C9B-AA91-E25EDA679ACB}"/>
          </ac:spMkLst>
        </pc:spChg>
        <pc:picChg chg="add del mod ord">
          <ac:chgData name="박 현우" userId="cfd135f459d14191" providerId="LiveId" clId="{53ED2285-2FDA-468D-9A46-AD5D1D1062AE}" dt="2022-03-27T15:04:31.804" v="338" actId="22"/>
          <ac:picMkLst>
            <pc:docMk/>
            <pc:sldMk cId="1417845558" sldId="359"/>
            <ac:picMk id="6" creationId="{6046F24C-D187-45CC-855D-CCC9FC3F851F}"/>
          </ac:picMkLst>
        </pc:picChg>
        <pc:picChg chg="del">
          <ac:chgData name="박 현우" userId="cfd135f459d14191" providerId="LiveId" clId="{53ED2285-2FDA-468D-9A46-AD5D1D1062AE}" dt="2022-03-27T15:04:29.836" v="336" actId="478"/>
          <ac:picMkLst>
            <pc:docMk/>
            <pc:sldMk cId="1417845558" sldId="359"/>
            <ac:picMk id="8" creationId="{6D412FC4-9582-4E89-B5F2-34940C708DDC}"/>
          </ac:picMkLst>
        </pc:picChg>
        <pc:picChg chg="add mod">
          <ac:chgData name="박 현우" userId="cfd135f459d14191" providerId="LiveId" clId="{53ED2285-2FDA-468D-9A46-AD5D1D1062AE}" dt="2022-03-27T15:05:50.638" v="459" actId="1076"/>
          <ac:picMkLst>
            <pc:docMk/>
            <pc:sldMk cId="1417845558" sldId="359"/>
            <ac:picMk id="9" creationId="{14F17A47-1898-4ACF-80F2-C1B3DE274D78}"/>
          </ac:picMkLst>
        </pc:picChg>
      </pc:sldChg>
      <pc:sldChg chg="addSp delSp modSp add mod">
        <pc:chgData name="박 현우" userId="cfd135f459d14191" providerId="LiveId" clId="{53ED2285-2FDA-468D-9A46-AD5D1D1062AE}" dt="2022-03-27T15:06:25.639" v="476" actId="1076"/>
        <pc:sldMkLst>
          <pc:docMk/>
          <pc:sldMk cId="3203529091" sldId="360"/>
        </pc:sldMkLst>
        <pc:spChg chg="mod">
          <ac:chgData name="박 현우" userId="cfd135f459d14191" providerId="LiveId" clId="{53ED2285-2FDA-468D-9A46-AD5D1D1062AE}" dt="2022-03-27T15:06:05.861" v="471" actId="20577"/>
          <ac:spMkLst>
            <pc:docMk/>
            <pc:sldMk cId="3203529091" sldId="360"/>
            <ac:spMk id="4" creationId="{60A3D09F-E0CA-4C9B-AA91-E25EDA679ACB}"/>
          </ac:spMkLst>
        </pc:spChg>
        <pc:picChg chg="add mod">
          <ac:chgData name="박 현우" userId="cfd135f459d14191" providerId="LiveId" clId="{53ED2285-2FDA-468D-9A46-AD5D1D1062AE}" dt="2022-03-27T15:06:25.639" v="476" actId="1076"/>
          <ac:picMkLst>
            <pc:docMk/>
            <pc:sldMk cId="3203529091" sldId="360"/>
            <ac:picMk id="5" creationId="{5AE44BBE-5D18-4BC8-816D-2E0AA5C0E7F8}"/>
          </ac:picMkLst>
        </pc:picChg>
        <pc:picChg chg="del">
          <ac:chgData name="박 현우" userId="cfd135f459d14191" providerId="LiveId" clId="{53ED2285-2FDA-468D-9A46-AD5D1D1062AE}" dt="2022-03-27T15:06:21.460" v="472" actId="478"/>
          <ac:picMkLst>
            <pc:docMk/>
            <pc:sldMk cId="3203529091" sldId="360"/>
            <ac:picMk id="9" creationId="{14F17A47-1898-4ACF-80F2-C1B3DE274D78}"/>
          </ac:picMkLst>
        </pc:picChg>
      </pc:sldChg>
      <pc:sldChg chg="delSp modSp add mod">
        <pc:chgData name="박 현우" userId="cfd135f459d14191" providerId="LiveId" clId="{53ED2285-2FDA-468D-9A46-AD5D1D1062AE}" dt="2022-03-27T15:07:35.275" v="648"/>
        <pc:sldMkLst>
          <pc:docMk/>
          <pc:sldMk cId="2927022405" sldId="361"/>
        </pc:sldMkLst>
        <pc:spChg chg="mod">
          <ac:chgData name="박 현우" userId="cfd135f459d14191" providerId="LiveId" clId="{53ED2285-2FDA-468D-9A46-AD5D1D1062AE}" dt="2022-03-27T15:07:35.275" v="648"/>
          <ac:spMkLst>
            <pc:docMk/>
            <pc:sldMk cId="2927022405" sldId="361"/>
            <ac:spMk id="4" creationId="{60A3D09F-E0CA-4C9B-AA91-E25EDA679ACB}"/>
          </ac:spMkLst>
        </pc:spChg>
        <pc:picChg chg="del">
          <ac:chgData name="박 현우" userId="cfd135f459d14191" providerId="LiveId" clId="{53ED2285-2FDA-468D-9A46-AD5D1D1062AE}" dt="2022-03-27T15:06:39.958" v="478" actId="478"/>
          <ac:picMkLst>
            <pc:docMk/>
            <pc:sldMk cId="2927022405" sldId="361"/>
            <ac:picMk id="5" creationId="{5AE44BBE-5D18-4BC8-816D-2E0AA5C0E7F8}"/>
          </ac:picMkLst>
        </pc:picChg>
      </pc:sldChg>
      <pc:sldChg chg="addSp modSp add mod">
        <pc:chgData name="박 현우" userId="cfd135f459d14191" providerId="LiveId" clId="{53ED2285-2FDA-468D-9A46-AD5D1D1062AE}" dt="2022-03-27T15:11:22.132" v="923"/>
        <pc:sldMkLst>
          <pc:docMk/>
          <pc:sldMk cId="3733035346" sldId="362"/>
        </pc:sldMkLst>
        <pc:spChg chg="mod">
          <ac:chgData name="박 현우" userId="cfd135f459d14191" providerId="LiveId" clId="{53ED2285-2FDA-468D-9A46-AD5D1D1062AE}" dt="2022-03-27T15:09:08.844" v="673" actId="27636"/>
          <ac:spMkLst>
            <pc:docMk/>
            <pc:sldMk cId="3733035346" sldId="362"/>
            <ac:spMk id="4" creationId="{60A3D09F-E0CA-4C9B-AA91-E25EDA679ACB}"/>
          </ac:spMkLst>
        </pc:spChg>
        <pc:picChg chg="add mod">
          <ac:chgData name="박 현우" userId="cfd135f459d14191" providerId="LiveId" clId="{53ED2285-2FDA-468D-9A46-AD5D1D1062AE}" dt="2022-03-27T15:11:22.132" v="923"/>
          <ac:picMkLst>
            <pc:docMk/>
            <pc:sldMk cId="3733035346" sldId="362"/>
            <ac:picMk id="1026" creationId="{F2AD6702-883C-4733-9DD4-BC426FC72EA0}"/>
          </ac:picMkLst>
        </pc:picChg>
      </pc:sldChg>
      <pc:sldChg chg="addSp modSp add mod">
        <pc:chgData name="박 현우" userId="cfd135f459d14191" providerId="LiveId" clId="{53ED2285-2FDA-468D-9A46-AD5D1D1062AE}" dt="2022-03-27T15:11:16.400" v="915"/>
        <pc:sldMkLst>
          <pc:docMk/>
          <pc:sldMk cId="2045452543" sldId="363"/>
        </pc:sldMkLst>
        <pc:spChg chg="mod">
          <ac:chgData name="박 현우" userId="cfd135f459d14191" providerId="LiveId" clId="{53ED2285-2FDA-468D-9A46-AD5D1D1062AE}" dt="2022-03-27T15:09:37.546" v="765"/>
          <ac:spMkLst>
            <pc:docMk/>
            <pc:sldMk cId="2045452543" sldId="363"/>
            <ac:spMk id="4" creationId="{60A3D09F-E0CA-4C9B-AA91-E25EDA679ACB}"/>
          </ac:spMkLst>
        </pc:spChg>
        <pc:picChg chg="add mod">
          <ac:chgData name="박 현우" userId="cfd135f459d14191" providerId="LiveId" clId="{53ED2285-2FDA-468D-9A46-AD5D1D1062AE}" dt="2022-03-27T15:11:16.400" v="915"/>
          <ac:picMkLst>
            <pc:docMk/>
            <pc:sldMk cId="2045452543" sldId="363"/>
            <ac:picMk id="2050" creationId="{73559638-3C1D-4180-87DC-6D90ADC3521E}"/>
          </ac:picMkLst>
        </pc:picChg>
      </pc:sldChg>
      <pc:sldChg chg="addSp delSp modSp add mod">
        <pc:chgData name="박 현우" userId="cfd135f459d14191" providerId="LiveId" clId="{53ED2285-2FDA-468D-9A46-AD5D1D1062AE}" dt="2022-03-27T15:18:24.966" v="952" actId="20577"/>
        <pc:sldMkLst>
          <pc:docMk/>
          <pc:sldMk cId="1124467331" sldId="364"/>
        </pc:sldMkLst>
        <pc:spChg chg="mod">
          <ac:chgData name="박 현우" userId="cfd135f459d14191" providerId="LiveId" clId="{53ED2285-2FDA-468D-9A46-AD5D1D1062AE}" dt="2022-03-27T15:18:24.966" v="952" actId="20577"/>
          <ac:spMkLst>
            <pc:docMk/>
            <pc:sldMk cId="1124467331" sldId="364"/>
            <ac:spMk id="3" creationId="{D9E73E3E-81B7-470E-A3D9-49C35DA82ECA}"/>
          </ac:spMkLst>
        </pc:spChg>
        <pc:spChg chg="add del">
          <ac:chgData name="박 현우" userId="cfd135f459d14191" providerId="LiveId" clId="{53ED2285-2FDA-468D-9A46-AD5D1D1062AE}" dt="2022-03-27T15:18:19.880" v="948" actId="22"/>
          <ac:spMkLst>
            <pc:docMk/>
            <pc:sldMk cId="1124467331" sldId="364"/>
            <ac:spMk id="6" creationId="{594887C1-3696-47D8-AC80-E210AB7EE475}"/>
          </ac:spMkLst>
        </pc:spChg>
        <pc:picChg chg="del">
          <ac:chgData name="박 현우" userId="cfd135f459d14191" providerId="LiveId" clId="{53ED2285-2FDA-468D-9A46-AD5D1D1062AE}" dt="2022-03-27T15:17:40.126" v="946" actId="478"/>
          <ac:picMkLst>
            <pc:docMk/>
            <pc:sldMk cId="1124467331" sldId="364"/>
            <ac:picMk id="2050" creationId="{B2290B64-2B5B-4527-8A3B-AD26DFAAF767}"/>
          </ac:picMkLst>
        </pc:picChg>
      </pc:sldChg>
      <pc:sldChg chg="delSp modSp add">
        <pc:chgData name="박 현우" userId="cfd135f459d14191" providerId="LiveId" clId="{53ED2285-2FDA-468D-9A46-AD5D1D1062AE}" dt="2022-03-27T15:21:03.974" v="968" actId="1076"/>
        <pc:sldMkLst>
          <pc:docMk/>
          <pc:sldMk cId="3156401006" sldId="365"/>
        </pc:sldMkLst>
        <pc:picChg chg="mod">
          <ac:chgData name="박 현우" userId="cfd135f459d14191" providerId="LiveId" clId="{53ED2285-2FDA-468D-9A46-AD5D1D1062AE}" dt="2022-03-27T15:21:03.974" v="968" actId="1076"/>
          <ac:picMkLst>
            <pc:docMk/>
            <pc:sldMk cId="3156401006" sldId="365"/>
            <ac:picMk id="3074" creationId="{EE5B5851-0B51-4D9A-89C1-F277592CADB1}"/>
          </ac:picMkLst>
        </pc:picChg>
        <pc:picChg chg="del">
          <ac:chgData name="박 현우" userId="cfd135f459d14191" providerId="LiveId" clId="{53ED2285-2FDA-468D-9A46-AD5D1D1062AE}" dt="2022-03-27T15:21:02.068" v="967" actId="478"/>
          <ac:picMkLst>
            <pc:docMk/>
            <pc:sldMk cId="3156401006" sldId="365"/>
            <ac:picMk id="6146" creationId="{29A85538-8C89-442A-974E-37DAF9FB3F6B}"/>
          </ac:picMkLst>
        </pc:picChg>
      </pc:sldChg>
    </pc:docChg>
  </pc:docChgLst>
  <pc:docChgLst>
    <pc:chgData name="박 현우" userId="cfd135f459d14191" providerId="LiveId" clId="{5FDD1512-95FE-4FA4-87F3-4434FD12CBB2}"/>
    <pc:docChg chg="undo redo custSel addSld delSld modSld">
      <pc:chgData name="박 현우" userId="cfd135f459d14191" providerId="LiveId" clId="{5FDD1512-95FE-4FA4-87F3-4434FD12CBB2}" dt="2022-04-03T09:05:12.171" v="2886" actId="20577"/>
      <pc:docMkLst>
        <pc:docMk/>
      </pc:docMkLst>
      <pc:sldChg chg="modSp mod">
        <pc:chgData name="박 현우" userId="cfd135f459d14191" providerId="LiveId" clId="{5FDD1512-95FE-4FA4-87F3-4434FD12CBB2}" dt="2022-04-03T06:24:23.848" v="18"/>
        <pc:sldMkLst>
          <pc:docMk/>
          <pc:sldMk cId="2388027150" sldId="256"/>
        </pc:sldMkLst>
        <pc:spChg chg="mod">
          <ac:chgData name="박 현우" userId="cfd135f459d14191" providerId="LiveId" clId="{5FDD1512-95FE-4FA4-87F3-4434FD12CBB2}" dt="2022-04-03T06:24:23.848" v="18"/>
          <ac:spMkLst>
            <pc:docMk/>
            <pc:sldMk cId="2388027150" sldId="256"/>
            <ac:spMk id="3" creationId="{4C9AE6F8-CD35-4857-AC07-B60C839F3411}"/>
          </ac:spMkLst>
        </pc:spChg>
      </pc:sldChg>
      <pc:sldChg chg="del">
        <pc:chgData name="박 현우" userId="cfd135f459d14191" providerId="LiveId" clId="{5FDD1512-95FE-4FA4-87F3-4434FD12CBB2}" dt="2022-04-03T07:51:24.177" v="2563" actId="47"/>
        <pc:sldMkLst>
          <pc:docMk/>
          <pc:sldMk cId="2020928851" sldId="303"/>
        </pc:sldMkLst>
      </pc:sldChg>
      <pc:sldChg chg="del">
        <pc:chgData name="박 현우" userId="cfd135f459d14191" providerId="LiveId" clId="{5FDD1512-95FE-4FA4-87F3-4434FD12CBB2}" dt="2022-04-03T07:51:24.648" v="2565" actId="47"/>
        <pc:sldMkLst>
          <pc:docMk/>
          <pc:sldMk cId="2375098552" sldId="307"/>
        </pc:sldMkLst>
      </pc:sldChg>
      <pc:sldChg chg="del">
        <pc:chgData name="박 현우" userId="cfd135f459d14191" providerId="LiveId" clId="{5FDD1512-95FE-4FA4-87F3-4434FD12CBB2}" dt="2022-04-03T07:51:24.848" v="2566" actId="47"/>
        <pc:sldMkLst>
          <pc:docMk/>
          <pc:sldMk cId="3033248096" sldId="308"/>
        </pc:sldMkLst>
      </pc:sldChg>
      <pc:sldChg chg="modSp mod">
        <pc:chgData name="박 현우" userId="cfd135f459d14191" providerId="LiveId" clId="{5FDD1512-95FE-4FA4-87F3-4434FD12CBB2}" dt="2022-04-03T06:42:33.108" v="52" actId="20577"/>
        <pc:sldMkLst>
          <pc:docMk/>
          <pc:sldMk cId="651244589" sldId="310"/>
        </pc:sldMkLst>
        <pc:spChg chg="mod">
          <ac:chgData name="박 현우" userId="cfd135f459d14191" providerId="LiveId" clId="{5FDD1512-95FE-4FA4-87F3-4434FD12CBB2}" dt="2022-04-03T06:42:14.682" v="30"/>
          <ac:spMkLst>
            <pc:docMk/>
            <pc:sldMk cId="651244589" sldId="310"/>
            <ac:spMk id="2" creationId="{74CA9D1E-3120-48AB-B061-1F8C4511F50D}"/>
          </ac:spMkLst>
        </pc:spChg>
        <pc:spChg chg="mod">
          <ac:chgData name="박 현우" userId="cfd135f459d14191" providerId="LiveId" clId="{5FDD1512-95FE-4FA4-87F3-4434FD12CBB2}" dt="2022-04-03T06:42:33.108" v="52" actId="20577"/>
          <ac:spMkLst>
            <pc:docMk/>
            <pc:sldMk cId="651244589" sldId="310"/>
            <ac:spMk id="3" creationId="{D9E73E3E-81B7-470E-A3D9-49C35DA82ECA}"/>
          </ac:spMkLst>
        </pc:spChg>
      </pc:sldChg>
      <pc:sldChg chg="addSp delSp modSp mod">
        <pc:chgData name="박 현우" userId="cfd135f459d14191" providerId="LiveId" clId="{5FDD1512-95FE-4FA4-87F3-4434FD12CBB2}" dt="2022-04-03T06:45:04.802" v="193" actId="20577"/>
        <pc:sldMkLst>
          <pc:docMk/>
          <pc:sldMk cId="669689337" sldId="311"/>
        </pc:sldMkLst>
        <pc:spChg chg="mod">
          <ac:chgData name="박 현우" userId="cfd135f459d14191" providerId="LiveId" clId="{5FDD1512-95FE-4FA4-87F3-4434FD12CBB2}" dt="2022-04-03T06:44:21.556" v="72"/>
          <ac:spMkLst>
            <pc:docMk/>
            <pc:sldMk cId="669689337" sldId="311"/>
            <ac:spMk id="2" creationId="{74CA9D1E-3120-48AB-B061-1F8C4511F50D}"/>
          </ac:spMkLst>
        </pc:spChg>
        <pc:spChg chg="add mod">
          <ac:chgData name="박 현우" userId="cfd135f459d14191" providerId="LiveId" clId="{5FDD1512-95FE-4FA4-87F3-4434FD12CBB2}" dt="2022-04-03T06:45:04.802" v="193" actId="20577"/>
          <ac:spMkLst>
            <pc:docMk/>
            <pc:sldMk cId="669689337" sldId="311"/>
            <ac:spMk id="4" creationId="{696EE105-13FD-4392-A04D-3EBA8AB6A395}"/>
          </ac:spMkLst>
        </pc:spChg>
        <pc:picChg chg="del">
          <ac:chgData name="박 현우" userId="cfd135f459d14191" providerId="LiveId" clId="{5FDD1512-95FE-4FA4-87F3-4434FD12CBB2}" dt="2022-04-03T06:44:11.761" v="53" actId="478"/>
          <ac:picMkLst>
            <pc:docMk/>
            <pc:sldMk cId="669689337" sldId="311"/>
            <ac:picMk id="9" creationId="{94D3237B-B409-4A42-8229-07A62F30AE3C}"/>
          </ac:picMkLst>
        </pc:picChg>
      </pc:sldChg>
      <pc:sldChg chg="modSp mod">
        <pc:chgData name="박 현우" userId="cfd135f459d14191" providerId="LiveId" clId="{5FDD1512-95FE-4FA4-87F3-4434FD12CBB2}" dt="2022-04-03T07:04:28.912" v="850" actId="207"/>
        <pc:sldMkLst>
          <pc:docMk/>
          <pc:sldMk cId="3797022337" sldId="312"/>
        </pc:sldMkLst>
        <pc:spChg chg="mod">
          <ac:chgData name="박 현우" userId="cfd135f459d14191" providerId="LiveId" clId="{5FDD1512-95FE-4FA4-87F3-4434FD12CBB2}" dt="2022-04-03T06:49:52.429" v="436"/>
          <ac:spMkLst>
            <pc:docMk/>
            <pc:sldMk cId="3797022337" sldId="312"/>
            <ac:spMk id="2" creationId="{74CA9D1E-3120-48AB-B061-1F8C4511F50D}"/>
          </ac:spMkLst>
        </pc:spChg>
        <pc:spChg chg="mod">
          <ac:chgData name="박 현우" userId="cfd135f459d14191" providerId="LiveId" clId="{5FDD1512-95FE-4FA4-87F3-4434FD12CBB2}" dt="2022-04-03T07:04:28.912" v="850" actId="207"/>
          <ac:spMkLst>
            <pc:docMk/>
            <pc:sldMk cId="3797022337" sldId="312"/>
            <ac:spMk id="3" creationId="{D9E73E3E-81B7-470E-A3D9-49C35DA82ECA}"/>
          </ac:spMkLst>
        </pc:spChg>
      </pc:sldChg>
      <pc:sldChg chg="del">
        <pc:chgData name="박 현우" userId="cfd135f459d14191" providerId="LiveId" clId="{5FDD1512-95FE-4FA4-87F3-4434FD12CBB2}" dt="2022-04-03T07:14:23.037" v="1623" actId="47"/>
        <pc:sldMkLst>
          <pc:docMk/>
          <pc:sldMk cId="4138304488" sldId="313"/>
        </pc:sldMkLst>
      </pc:sldChg>
      <pc:sldChg chg="del">
        <pc:chgData name="박 현우" userId="cfd135f459d14191" providerId="LiveId" clId="{5FDD1512-95FE-4FA4-87F3-4434FD12CBB2}" dt="2022-04-03T07:51:23.787" v="2562" actId="47"/>
        <pc:sldMkLst>
          <pc:docMk/>
          <pc:sldMk cId="4071910839" sldId="343"/>
        </pc:sldMkLst>
      </pc:sldChg>
      <pc:sldChg chg="del">
        <pc:chgData name="박 현우" userId="cfd135f459d14191" providerId="LiveId" clId="{5FDD1512-95FE-4FA4-87F3-4434FD12CBB2}" dt="2022-04-03T07:51:25.259" v="2568" actId="47"/>
        <pc:sldMkLst>
          <pc:docMk/>
          <pc:sldMk cId="4141500930" sldId="344"/>
        </pc:sldMkLst>
      </pc:sldChg>
      <pc:sldChg chg="del">
        <pc:chgData name="박 현우" userId="cfd135f459d14191" providerId="LiveId" clId="{5FDD1512-95FE-4FA4-87F3-4434FD12CBB2}" dt="2022-04-03T07:51:25.663" v="2570" actId="47"/>
        <pc:sldMkLst>
          <pc:docMk/>
          <pc:sldMk cId="3806022866" sldId="345"/>
        </pc:sldMkLst>
      </pc:sldChg>
      <pc:sldChg chg="del">
        <pc:chgData name="박 현우" userId="cfd135f459d14191" providerId="LiveId" clId="{5FDD1512-95FE-4FA4-87F3-4434FD12CBB2}" dt="2022-04-03T07:51:26.094" v="2572" actId="47"/>
        <pc:sldMkLst>
          <pc:docMk/>
          <pc:sldMk cId="1835445947" sldId="346"/>
        </pc:sldMkLst>
      </pc:sldChg>
      <pc:sldChg chg="del">
        <pc:chgData name="박 현우" userId="cfd135f459d14191" providerId="LiveId" clId="{5FDD1512-95FE-4FA4-87F3-4434FD12CBB2}" dt="2022-04-03T07:51:26.496" v="2574" actId="47"/>
        <pc:sldMkLst>
          <pc:docMk/>
          <pc:sldMk cId="1862229826" sldId="347"/>
        </pc:sldMkLst>
      </pc:sldChg>
      <pc:sldChg chg="del">
        <pc:chgData name="박 현우" userId="cfd135f459d14191" providerId="LiveId" clId="{5FDD1512-95FE-4FA4-87F3-4434FD12CBB2}" dt="2022-04-03T07:51:27.559" v="2578" actId="47"/>
        <pc:sldMkLst>
          <pc:docMk/>
          <pc:sldMk cId="2618708650" sldId="348"/>
        </pc:sldMkLst>
      </pc:sldChg>
      <pc:sldChg chg="del">
        <pc:chgData name="박 현우" userId="cfd135f459d14191" providerId="LiveId" clId="{5FDD1512-95FE-4FA4-87F3-4434FD12CBB2}" dt="2022-04-03T07:51:27.751" v="2579" actId="47"/>
        <pc:sldMkLst>
          <pc:docMk/>
          <pc:sldMk cId="3485806723" sldId="349"/>
        </pc:sldMkLst>
      </pc:sldChg>
      <pc:sldChg chg="del">
        <pc:chgData name="박 현우" userId="cfd135f459d14191" providerId="LiveId" clId="{5FDD1512-95FE-4FA4-87F3-4434FD12CBB2}" dt="2022-04-03T07:51:28.618" v="2581" actId="47"/>
        <pc:sldMkLst>
          <pc:docMk/>
          <pc:sldMk cId="2475734328" sldId="350"/>
        </pc:sldMkLst>
      </pc:sldChg>
      <pc:sldChg chg="del">
        <pc:chgData name="박 현우" userId="cfd135f459d14191" providerId="LiveId" clId="{5FDD1512-95FE-4FA4-87F3-4434FD12CBB2}" dt="2022-04-03T07:51:27.358" v="2577" actId="47"/>
        <pc:sldMkLst>
          <pc:docMk/>
          <pc:sldMk cId="547981924" sldId="351"/>
        </pc:sldMkLst>
      </pc:sldChg>
      <pc:sldChg chg="del">
        <pc:chgData name="박 현우" userId="cfd135f459d14191" providerId="LiveId" clId="{5FDD1512-95FE-4FA4-87F3-4434FD12CBB2}" dt="2022-04-03T07:51:23.345" v="2561" actId="47"/>
        <pc:sldMkLst>
          <pc:docMk/>
          <pc:sldMk cId="3947244362" sldId="352"/>
        </pc:sldMkLst>
      </pc:sldChg>
      <pc:sldChg chg="del">
        <pc:chgData name="박 현우" userId="cfd135f459d14191" providerId="LiveId" clId="{5FDD1512-95FE-4FA4-87F3-4434FD12CBB2}" dt="2022-04-03T07:51:24.403" v="2564" actId="47"/>
        <pc:sldMkLst>
          <pc:docMk/>
          <pc:sldMk cId="3386140262" sldId="353"/>
        </pc:sldMkLst>
      </pc:sldChg>
      <pc:sldChg chg="del">
        <pc:chgData name="박 현우" userId="cfd135f459d14191" providerId="LiveId" clId="{5FDD1512-95FE-4FA4-87F3-4434FD12CBB2}" dt="2022-04-03T07:51:25.475" v="2569" actId="47"/>
        <pc:sldMkLst>
          <pc:docMk/>
          <pc:sldMk cId="538271203" sldId="354"/>
        </pc:sldMkLst>
      </pc:sldChg>
      <pc:sldChg chg="del">
        <pc:chgData name="박 현우" userId="cfd135f459d14191" providerId="LiveId" clId="{5FDD1512-95FE-4FA4-87F3-4434FD12CBB2}" dt="2022-04-03T07:51:25.875" v="2571" actId="47"/>
        <pc:sldMkLst>
          <pc:docMk/>
          <pc:sldMk cId="2115385389" sldId="355"/>
        </pc:sldMkLst>
      </pc:sldChg>
      <pc:sldChg chg="del">
        <pc:chgData name="박 현우" userId="cfd135f459d14191" providerId="LiveId" clId="{5FDD1512-95FE-4FA4-87F3-4434FD12CBB2}" dt="2022-04-03T07:51:26.284" v="2573" actId="47"/>
        <pc:sldMkLst>
          <pc:docMk/>
          <pc:sldMk cId="669315222" sldId="356"/>
        </pc:sldMkLst>
      </pc:sldChg>
      <pc:sldChg chg="del">
        <pc:chgData name="박 현우" userId="cfd135f459d14191" providerId="LiveId" clId="{5FDD1512-95FE-4FA4-87F3-4434FD12CBB2}" dt="2022-04-03T07:51:26.934" v="2575" actId="47"/>
        <pc:sldMkLst>
          <pc:docMk/>
          <pc:sldMk cId="3808972500" sldId="357"/>
        </pc:sldMkLst>
      </pc:sldChg>
      <pc:sldChg chg="del">
        <pc:chgData name="박 현우" userId="cfd135f459d14191" providerId="LiveId" clId="{5FDD1512-95FE-4FA4-87F3-4434FD12CBB2}" dt="2022-04-03T07:51:28.248" v="2580" actId="47"/>
        <pc:sldMkLst>
          <pc:docMk/>
          <pc:sldMk cId="3855967345" sldId="358"/>
        </pc:sldMkLst>
      </pc:sldChg>
      <pc:sldChg chg="del">
        <pc:chgData name="박 현우" userId="cfd135f459d14191" providerId="LiveId" clId="{5FDD1512-95FE-4FA4-87F3-4434FD12CBB2}" dt="2022-04-03T07:51:28.928" v="2582" actId="47"/>
        <pc:sldMkLst>
          <pc:docMk/>
          <pc:sldMk cId="1417845558" sldId="359"/>
        </pc:sldMkLst>
      </pc:sldChg>
      <pc:sldChg chg="del">
        <pc:chgData name="박 현우" userId="cfd135f459d14191" providerId="LiveId" clId="{5FDD1512-95FE-4FA4-87F3-4434FD12CBB2}" dt="2022-04-03T07:51:29.202" v="2583" actId="47"/>
        <pc:sldMkLst>
          <pc:docMk/>
          <pc:sldMk cId="3203529091" sldId="360"/>
        </pc:sldMkLst>
      </pc:sldChg>
      <pc:sldChg chg="del">
        <pc:chgData name="박 현우" userId="cfd135f459d14191" providerId="LiveId" clId="{5FDD1512-95FE-4FA4-87F3-4434FD12CBB2}" dt="2022-04-03T07:51:29.435" v="2584" actId="47"/>
        <pc:sldMkLst>
          <pc:docMk/>
          <pc:sldMk cId="2927022405" sldId="361"/>
        </pc:sldMkLst>
      </pc:sldChg>
      <pc:sldChg chg="del">
        <pc:chgData name="박 현우" userId="cfd135f459d14191" providerId="LiveId" clId="{5FDD1512-95FE-4FA4-87F3-4434FD12CBB2}" dt="2022-04-03T07:51:29.852" v="2585" actId="47"/>
        <pc:sldMkLst>
          <pc:docMk/>
          <pc:sldMk cId="3733035346" sldId="362"/>
        </pc:sldMkLst>
      </pc:sldChg>
      <pc:sldChg chg="del">
        <pc:chgData name="박 현우" userId="cfd135f459d14191" providerId="LiveId" clId="{5FDD1512-95FE-4FA4-87F3-4434FD12CBB2}" dt="2022-04-03T07:51:30.329" v="2586" actId="47"/>
        <pc:sldMkLst>
          <pc:docMk/>
          <pc:sldMk cId="2045452543" sldId="363"/>
        </pc:sldMkLst>
      </pc:sldChg>
      <pc:sldChg chg="del">
        <pc:chgData name="박 현우" userId="cfd135f459d14191" providerId="LiveId" clId="{5FDD1512-95FE-4FA4-87F3-4434FD12CBB2}" dt="2022-04-03T07:51:25.072" v="2567" actId="47"/>
        <pc:sldMkLst>
          <pc:docMk/>
          <pc:sldMk cId="1124467331" sldId="364"/>
        </pc:sldMkLst>
      </pc:sldChg>
      <pc:sldChg chg="del">
        <pc:chgData name="박 현우" userId="cfd135f459d14191" providerId="LiveId" clId="{5FDD1512-95FE-4FA4-87F3-4434FD12CBB2}" dt="2022-04-03T07:51:27.166" v="2576" actId="47"/>
        <pc:sldMkLst>
          <pc:docMk/>
          <pc:sldMk cId="3156401006" sldId="365"/>
        </pc:sldMkLst>
      </pc:sldChg>
      <pc:sldChg chg="addSp modSp add mod modClrScheme chgLayout">
        <pc:chgData name="박 현우" userId="cfd135f459d14191" providerId="LiveId" clId="{5FDD1512-95FE-4FA4-87F3-4434FD12CBB2}" dt="2022-04-03T06:48:04.308" v="324"/>
        <pc:sldMkLst>
          <pc:docMk/>
          <pc:sldMk cId="3595221185" sldId="366"/>
        </pc:sldMkLst>
        <pc:spChg chg="mod">
          <ac:chgData name="박 현우" userId="cfd135f459d14191" providerId="LiveId" clId="{5FDD1512-95FE-4FA4-87F3-4434FD12CBB2}" dt="2022-04-03T06:47:18.635" v="269" actId="26606"/>
          <ac:spMkLst>
            <pc:docMk/>
            <pc:sldMk cId="3595221185" sldId="366"/>
            <ac:spMk id="2" creationId="{74CA9D1E-3120-48AB-B061-1F8C4511F50D}"/>
          </ac:spMkLst>
        </pc:spChg>
        <pc:spChg chg="mod">
          <ac:chgData name="박 현우" userId="cfd135f459d14191" providerId="LiveId" clId="{5FDD1512-95FE-4FA4-87F3-4434FD12CBB2}" dt="2022-04-03T06:48:04.308" v="324"/>
          <ac:spMkLst>
            <pc:docMk/>
            <pc:sldMk cId="3595221185" sldId="366"/>
            <ac:spMk id="4" creationId="{696EE105-13FD-4392-A04D-3EBA8AB6A395}"/>
          </ac:spMkLst>
        </pc:spChg>
        <pc:picChg chg="add mod">
          <ac:chgData name="박 현우" userId="cfd135f459d14191" providerId="LiveId" clId="{5FDD1512-95FE-4FA4-87F3-4434FD12CBB2}" dt="2022-04-03T06:47:23.213" v="270" actId="1076"/>
          <ac:picMkLst>
            <pc:docMk/>
            <pc:sldMk cId="3595221185" sldId="366"/>
            <ac:picMk id="5" creationId="{28A28F64-75F0-4709-AF4B-4A799E126CB0}"/>
          </ac:picMkLst>
        </pc:picChg>
      </pc:sldChg>
      <pc:sldChg chg="addSp delSp modSp add mod">
        <pc:chgData name="박 현우" userId="cfd135f459d14191" providerId="LiveId" clId="{5FDD1512-95FE-4FA4-87F3-4434FD12CBB2}" dt="2022-04-03T06:48:30.448" v="352" actId="1076"/>
        <pc:sldMkLst>
          <pc:docMk/>
          <pc:sldMk cId="3086592842" sldId="367"/>
        </pc:sldMkLst>
        <pc:spChg chg="mod">
          <ac:chgData name="박 현우" userId="cfd135f459d14191" providerId="LiveId" clId="{5FDD1512-95FE-4FA4-87F3-4434FD12CBB2}" dt="2022-04-03T06:48:12.535" v="348" actId="20577"/>
          <ac:spMkLst>
            <pc:docMk/>
            <pc:sldMk cId="3086592842" sldId="367"/>
            <ac:spMk id="4" creationId="{696EE105-13FD-4392-A04D-3EBA8AB6A395}"/>
          </ac:spMkLst>
        </pc:spChg>
        <pc:picChg chg="del">
          <ac:chgData name="박 현우" userId="cfd135f459d14191" providerId="LiveId" clId="{5FDD1512-95FE-4FA4-87F3-4434FD12CBB2}" dt="2022-04-03T06:47:44.242" v="298" actId="478"/>
          <ac:picMkLst>
            <pc:docMk/>
            <pc:sldMk cId="3086592842" sldId="367"/>
            <ac:picMk id="5" creationId="{28A28F64-75F0-4709-AF4B-4A799E126CB0}"/>
          </ac:picMkLst>
        </pc:picChg>
        <pc:picChg chg="add mod">
          <ac:chgData name="박 현우" userId="cfd135f459d14191" providerId="LiveId" clId="{5FDD1512-95FE-4FA4-87F3-4434FD12CBB2}" dt="2022-04-03T06:48:30.448" v="352" actId="1076"/>
          <ac:picMkLst>
            <pc:docMk/>
            <pc:sldMk cId="3086592842" sldId="367"/>
            <ac:picMk id="6" creationId="{7CDE4B3D-8609-4551-9D43-3F9C7F210B15}"/>
          </ac:picMkLst>
        </pc:picChg>
      </pc:sldChg>
      <pc:sldChg chg="addSp delSp modSp add mod">
        <pc:chgData name="박 현우" userId="cfd135f459d14191" providerId="LiveId" clId="{5FDD1512-95FE-4FA4-87F3-4434FD12CBB2}" dt="2022-04-03T06:49:22.450" v="422" actId="1076"/>
        <pc:sldMkLst>
          <pc:docMk/>
          <pc:sldMk cId="3260645182" sldId="368"/>
        </pc:sldMkLst>
        <pc:spChg chg="mod">
          <ac:chgData name="박 현우" userId="cfd135f459d14191" providerId="LiveId" clId="{5FDD1512-95FE-4FA4-87F3-4434FD12CBB2}" dt="2022-04-03T06:49:04.795" v="417"/>
          <ac:spMkLst>
            <pc:docMk/>
            <pc:sldMk cId="3260645182" sldId="368"/>
            <ac:spMk id="4" creationId="{696EE105-13FD-4392-A04D-3EBA8AB6A395}"/>
          </ac:spMkLst>
        </pc:spChg>
        <pc:picChg chg="add mod">
          <ac:chgData name="박 현우" userId="cfd135f459d14191" providerId="LiveId" clId="{5FDD1512-95FE-4FA4-87F3-4434FD12CBB2}" dt="2022-04-03T06:49:22.450" v="422" actId="1076"/>
          <ac:picMkLst>
            <pc:docMk/>
            <pc:sldMk cId="3260645182" sldId="368"/>
            <ac:picMk id="5" creationId="{B3527F9C-A691-4692-A7C9-3941FAD6FBBA}"/>
          </ac:picMkLst>
        </pc:picChg>
        <pc:picChg chg="del">
          <ac:chgData name="박 현우" userId="cfd135f459d14191" providerId="LiveId" clId="{5FDD1512-95FE-4FA4-87F3-4434FD12CBB2}" dt="2022-04-03T06:49:18.253" v="418" actId="478"/>
          <ac:picMkLst>
            <pc:docMk/>
            <pc:sldMk cId="3260645182" sldId="368"/>
            <ac:picMk id="6" creationId="{7CDE4B3D-8609-4551-9D43-3F9C7F210B15}"/>
          </ac:picMkLst>
        </pc:picChg>
      </pc:sldChg>
      <pc:sldChg chg="addSp delSp modSp add mod">
        <pc:chgData name="박 현우" userId="cfd135f459d14191" providerId="LiveId" clId="{5FDD1512-95FE-4FA4-87F3-4434FD12CBB2}" dt="2022-04-03T06:58:59.870" v="702" actId="20577"/>
        <pc:sldMkLst>
          <pc:docMk/>
          <pc:sldMk cId="515078791" sldId="369"/>
        </pc:sldMkLst>
        <pc:spChg chg="mod">
          <ac:chgData name="박 현우" userId="cfd135f459d14191" providerId="LiveId" clId="{5FDD1512-95FE-4FA4-87F3-4434FD12CBB2}" dt="2022-04-03T06:56:02.195" v="450"/>
          <ac:spMkLst>
            <pc:docMk/>
            <pc:sldMk cId="515078791" sldId="369"/>
            <ac:spMk id="2" creationId="{74CA9D1E-3120-48AB-B061-1F8C4511F50D}"/>
          </ac:spMkLst>
        </pc:spChg>
        <pc:spChg chg="mod">
          <ac:chgData name="박 현우" userId="cfd135f459d14191" providerId="LiveId" clId="{5FDD1512-95FE-4FA4-87F3-4434FD12CBB2}" dt="2022-04-03T06:58:59.870" v="702" actId="20577"/>
          <ac:spMkLst>
            <pc:docMk/>
            <pc:sldMk cId="515078791" sldId="369"/>
            <ac:spMk id="3" creationId="{D9E73E3E-81B7-470E-A3D9-49C35DA82ECA}"/>
          </ac:spMkLst>
        </pc:spChg>
        <pc:picChg chg="add del mod">
          <ac:chgData name="박 현우" userId="cfd135f459d14191" providerId="LiveId" clId="{5FDD1512-95FE-4FA4-87F3-4434FD12CBB2}" dt="2022-04-03T06:57:40.149" v="547" actId="478"/>
          <ac:picMkLst>
            <pc:docMk/>
            <pc:sldMk cId="515078791" sldId="369"/>
            <ac:picMk id="5" creationId="{DA22FD07-A2A0-4E45-BAE7-0E0A1291BED8}"/>
          </ac:picMkLst>
        </pc:picChg>
        <pc:picChg chg="add del mod">
          <ac:chgData name="박 현우" userId="cfd135f459d14191" providerId="LiveId" clId="{5FDD1512-95FE-4FA4-87F3-4434FD12CBB2}" dt="2022-04-03T06:57:05.233" v="538" actId="478"/>
          <ac:picMkLst>
            <pc:docMk/>
            <pc:sldMk cId="515078791" sldId="369"/>
            <ac:picMk id="1026" creationId="{02E8B4EE-2F18-43F8-99FE-6A87682EDF01}"/>
          </ac:picMkLst>
        </pc:picChg>
      </pc:sldChg>
      <pc:sldChg chg="addSp delSp modSp add mod">
        <pc:chgData name="박 현우" userId="cfd135f459d14191" providerId="LiveId" clId="{5FDD1512-95FE-4FA4-87F3-4434FD12CBB2}" dt="2022-04-03T06:57:36.368" v="546"/>
        <pc:sldMkLst>
          <pc:docMk/>
          <pc:sldMk cId="1062013722" sldId="370"/>
        </pc:sldMkLst>
        <pc:spChg chg="del mod">
          <ac:chgData name="박 현우" userId="cfd135f459d14191" providerId="LiveId" clId="{5FDD1512-95FE-4FA4-87F3-4434FD12CBB2}" dt="2022-04-03T06:57:36.368" v="546"/>
          <ac:spMkLst>
            <pc:docMk/>
            <pc:sldMk cId="1062013722" sldId="370"/>
            <ac:spMk id="3" creationId="{D9E73E3E-81B7-470E-A3D9-49C35DA82ECA}"/>
          </ac:spMkLst>
        </pc:spChg>
        <pc:picChg chg="del mod">
          <ac:chgData name="박 현우" userId="cfd135f459d14191" providerId="LiveId" clId="{5FDD1512-95FE-4FA4-87F3-4434FD12CBB2}" dt="2022-04-03T06:57:35.370" v="545" actId="21"/>
          <ac:picMkLst>
            <pc:docMk/>
            <pc:sldMk cId="1062013722" sldId="370"/>
            <ac:picMk id="5" creationId="{DA22FD07-A2A0-4E45-BAE7-0E0A1291BED8}"/>
          </ac:picMkLst>
        </pc:picChg>
        <pc:picChg chg="add mod">
          <ac:chgData name="박 현우" userId="cfd135f459d14191" providerId="LiveId" clId="{5FDD1512-95FE-4FA4-87F3-4434FD12CBB2}" dt="2022-04-03T06:57:36.368" v="546"/>
          <ac:picMkLst>
            <pc:docMk/>
            <pc:sldMk cId="1062013722" sldId="370"/>
            <ac:picMk id="6" creationId="{74717B0B-9440-4281-8B80-494213FD970A}"/>
          </ac:picMkLst>
        </pc:picChg>
      </pc:sldChg>
      <pc:sldChg chg="addSp delSp modSp add mod">
        <pc:chgData name="박 현우" userId="cfd135f459d14191" providerId="LiveId" clId="{5FDD1512-95FE-4FA4-87F3-4434FD12CBB2}" dt="2022-04-03T07:05:22.691" v="943" actId="1076"/>
        <pc:sldMkLst>
          <pc:docMk/>
          <pc:sldMk cId="2339624945" sldId="371"/>
        </pc:sldMkLst>
        <pc:spChg chg="del mod">
          <ac:chgData name="박 현우" userId="cfd135f459d14191" providerId="LiveId" clId="{5FDD1512-95FE-4FA4-87F3-4434FD12CBB2}" dt="2022-04-03T07:04:48.154" v="860"/>
          <ac:spMkLst>
            <pc:docMk/>
            <pc:sldMk cId="2339624945" sldId="371"/>
            <ac:spMk id="3" creationId="{D9E73E3E-81B7-470E-A3D9-49C35DA82ECA}"/>
          </ac:spMkLst>
        </pc:spChg>
        <pc:spChg chg="add mod">
          <ac:chgData name="박 현우" userId="cfd135f459d14191" providerId="LiveId" clId="{5FDD1512-95FE-4FA4-87F3-4434FD12CBB2}" dt="2022-04-03T07:05:22.691" v="943" actId="1076"/>
          <ac:spMkLst>
            <pc:docMk/>
            <pc:sldMk cId="2339624945" sldId="371"/>
            <ac:spMk id="4" creationId="{68BC0BB8-036B-4B48-AA06-10EC45C7FBE9}"/>
          </ac:spMkLst>
        </pc:spChg>
        <pc:picChg chg="add mod">
          <ac:chgData name="박 현우" userId="cfd135f459d14191" providerId="LiveId" clId="{5FDD1512-95FE-4FA4-87F3-4434FD12CBB2}" dt="2022-04-03T07:05:20.094" v="942" actId="1076"/>
          <ac:picMkLst>
            <pc:docMk/>
            <pc:sldMk cId="2339624945" sldId="371"/>
            <ac:picMk id="2050" creationId="{7A6672F0-8ACB-4F64-A55E-6EB8321B8438}"/>
          </ac:picMkLst>
        </pc:picChg>
      </pc:sldChg>
      <pc:sldChg chg="modSp add mod">
        <pc:chgData name="박 현우" userId="cfd135f459d14191" providerId="LiveId" clId="{5FDD1512-95FE-4FA4-87F3-4434FD12CBB2}" dt="2022-04-03T07:07:00.608" v="1224" actId="207"/>
        <pc:sldMkLst>
          <pc:docMk/>
          <pc:sldMk cId="583584095" sldId="372"/>
        </pc:sldMkLst>
        <pc:spChg chg="mod">
          <ac:chgData name="박 현우" userId="cfd135f459d14191" providerId="LiveId" clId="{5FDD1512-95FE-4FA4-87F3-4434FD12CBB2}" dt="2022-04-03T07:07:00.608" v="1224" actId="207"/>
          <ac:spMkLst>
            <pc:docMk/>
            <pc:sldMk cId="583584095" sldId="372"/>
            <ac:spMk id="3" creationId="{D9E73E3E-81B7-470E-A3D9-49C35DA82ECA}"/>
          </ac:spMkLst>
        </pc:spChg>
      </pc:sldChg>
      <pc:sldChg chg="addSp delSp modSp add mod modAnim">
        <pc:chgData name="박 현우" userId="cfd135f459d14191" providerId="LiveId" clId="{5FDD1512-95FE-4FA4-87F3-4434FD12CBB2}" dt="2022-04-03T07:09:31.780" v="1262" actId="1076"/>
        <pc:sldMkLst>
          <pc:docMk/>
          <pc:sldMk cId="1006346016" sldId="373"/>
        </pc:sldMkLst>
        <pc:spChg chg="mod">
          <ac:chgData name="박 현우" userId="cfd135f459d14191" providerId="LiveId" clId="{5FDD1512-95FE-4FA4-87F3-4434FD12CBB2}" dt="2022-04-03T07:08:29.338" v="1255" actId="20577"/>
          <ac:spMkLst>
            <pc:docMk/>
            <pc:sldMk cId="1006346016" sldId="373"/>
            <ac:spMk id="3" creationId="{D9E73E3E-81B7-470E-A3D9-49C35DA82ECA}"/>
          </ac:spMkLst>
        </pc:spChg>
        <pc:spChg chg="add del">
          <ac:chgData name="박 현우" userId="cfd135f459d14191" providerId="LiveId" clId="{5FDD1512-95FE-4FA4-87F3-4434FD12CBB2}" dt="2022-04-03T07:08:46.301" v="1257" actId="478"/>
          <ac:spMkLst>
            <pc:docMk/>
            <pc:sldMk cId="1006346016" sldId="373"/>
            <ac:spMk id="5" creationId="{CAEEC0A6-AE41-4292-90DE-38A6194BBE6D}"/>
          </ac:spMkLst>
        </pc:spChg>
        <pc:spChg chg="add mod">
          <ac:chgData name="박 현우" userId="cfd135f459d14191" providerId="LiveId" clId="{5FDD1512-95FE-4FA4-87F3-4434FD12CBB2}" dt="2022-04-03T07:09:31.780" v="1262" actId="1076"/>
          <ac:spMkLst>
            <pc:docMk/>
            <pc:sldMk cId="1006346016" sldId="373"/>
            <ac:spMk id="8" creationId="{7F6452E5-006C-4259-85A4-3FB046EC9A32}"/>
          </ac:spMkLst>
        </pc:spChg>
        <pc:picChg chg="add mod">
          <ac:chgData name="박 현우" userId="cfd135f459d14191" providerId="LiveId" clId="{5FDD1512-95FE-4FA4-87F3-4434FD12CBB2}" dt="2022-04-03T07:09:24.625" v="1260" actId="1076"/>
          <ac:picMkLst>
            <pc:docMk/>
            <pc:sldMk cId="1006346016" sldId="373"/>
            <ac:picMk id="6" creationId="{1D05657D-675C-4736-8162-CDF1FD0ACCFC}"/>
          </ac:picMkLst>
        </pc:picChg>
      </pc:sldChg>
      <pc:sldChg chg="delSp modSp add mod delAnim">
        <pc:chgData name="박 현우" userId="cfd135f459d14191" providerId="LiveId" clId="{5FDD1512-95FE-4FA4-87F3-4434FD12CBB2}" dt="2022-04-03T07:11:37.475" v="1558" actId="20577"/>
        <pc:sldMkLst>
          <pc:docMk/>
          <pc:sldMk cId="3650698555" sldId="374"/>
        </pc:sldMkLst>
        <pc:spChg chg="mod">
          <ac:chgData name="박 현우" userId="cfd135f459d14191" providerId="LiveId" clId="{5FDD1512-95FE-4FA4-87F3-4434FD12CBB2}" dt="2022-04-03T07:11:37.475" v="1558" actId="20577"/>
          <ac:spMkLst>
            <pc:docMk/>
            <pc:sldMk cId="3650698555" sldId="374"/>
            <ac:spMk id="3" creationId="{D9E73E3E-81B7-470E-A3D9-49C35DA82ECA}"/>
          </ac:spMkLst>
        </pc:spChg>
        <pc:spChg chg="del">
          <ac:chgData name="박 현우" userId="cfd135f459d14191" providerId="LiveId" clId="{5FDD1512-95FE-4FA4-87F3-4434FD12CBB2}" dt="2022-04-03T07:09:54.964" v="1265" actId="478"/>
          <ac:spMkLst>
            <pc:docMk/>
            <pc:sldMk cId="3650698555" sldId="374"/>
            <ac:spMk id="8" creationId="{7F6452E5-006C-4259-85A4-3FB046EC9A32}"/>
          </ac:spMkLst>
        </pc:spChg>
        <pc:picChg chg="del">
          <ac:chgData name="박 현우" userId="cfd135f459d14191" providerId="LiveId" clId="{5FDD1512-95FE-4FA4-87F3-4434FD12CBB2}" dt="2022-04-03T07:09:52.826" v="1264" actId="478"/>
          <ac:picMkLst>
            <pc:docMk/>
            <pc:sldMk cId="3650698555" sldId="374"/>
            <ac:picMk id="6" creationId="{1D05657D-675C-4736-8162-CDF1FD0ACCFC}"/>
          </ac:picMkLst>
        </pc:picChg>
      </pc:sldChg>
      <pc:sldChg chg="addSp delSp modSp add mod">
        <pc:chgData name="박 현우" userId="cfd135f459d14191" providerId="LiveId" clId="{5FDD1512-95FE-4FA4-87F3-4434FD12CBB2}" dt="2022-04-03T07:14:08.830" v="1622" actId="1076"/>
        <pc:sldMkLst>
          <pc:docMk/>
          <pc:sldMk cId="2280354951" sldId="375"/>
        </pc:sldMkLst>
        <pc:spChg chg="mod">
          <ac:chgData name="박 현우" userId="cfd135f459d14191" providerId="LiveId" clId="{5FDD1512-95FE-4FA4-87F3-4434FD12CBB2}" dt="2022-04-03T07:11:44.346" v="1560" actId="20577"/>
          <ac:spMkLst>
            <pc:docMk/>
            <pc:sldMk cId="2280354951" sldId="375"/>
            <ac:spMk id="3" creationId="{D9E73E3E-81B7-470E-A3D9-49C35DA82ECA}"/>
          </ac:spMkLst>
        </pc:spChg>
        <pc:spChg chg="add del">
          <ac:chgData name="박 현우" userId="cfd135f459d14191" providerId="LiveId" clId="{5FDD1512-95FE-4FA4-87F3-4434FD12CBB2}" dt="2022-04-03T07:12:01.893" v="1564"/>
          <ac:spMkLst>
            <pc:docMk/>
            <pc:sldMk cId="2280354951" sldId="375"/>
            <ac:spMk id="4" creationId="{477196FF-EA48-4D88-B4D2-24B1838E8785}"/>
          </ac:spMkLst>
        </pc:spChg>
        <pc:spChg chg="add del mod">
          <ac:chgData name="박 현우" userId="cfd135f459d14191" providerId="LiveId" clId="{5FDD1512-95FE-4FA4-87F3-4434FD12CBB2}" dt="2022-04-03T07:12:12.452" v="1570"/>
          <ac:spMkLst>
            <pc:docMk/>
            <pc:sldMk cId="2280354951" sldId="375"/>
            <ac:spMk id="5" creationId="{A8EDF236-5230-4350-8C88-785D9A3E5918}"/>
          </ac:spMkLst>
        </pc:spChg>
        <pc:spChg chg="add del mod">
          <ac:chgData name="박 현우" userId="cfd135f459d14191" providerId="LiveId" clId="{5FDD1512-95FE-4FA4-87F3-4434FD12CBB2}" dt="2022-04-03T07:12:19.125" v="1575"/>
          <ac:spMkLst>
            <pc:docMk/>
            <pc:sldMk cId="2280354951" sldId="375"/>
            <ac:spMk id="6" creationId="{A34679F6-BA1F-4F3E-B00E-318080E77622}"/>
          </ac:spMkLst>
        </pc:spChg>
        <pc:spChg chg="add del">
          <ac:chgData name="박 현우" userId="cfd135f459d14191" providerId="LiveId" clId="{5FDD1512-95FE-4FA4-87F3-4434FD12CBB2}" dt="2022-04-03T07:12:28.554" v="1579" actId="478"/>
          <ac:spMkLst>
            <pc:docMk/>
            <pc:sldMk cId="2280354951" sldId="375"/>
            <ac:spMk id="8" creationId="{5E615E59-644D-40B9-86BB-772C90D56425}"/>
          </ac:spMkLst>
        </pc:spChg>
        <pc:spChg chg="add del">
          <ac:chgData name="박 현우" userId="cfd135f459d14191" providerId="LiveId" clId="{5FDD1512-95FE-4FA4-87F3-4434FD12CBB2}" dt="2022-04-03T07:12:25.113" v="1577" actId="478"/>
          <ac:spMkLst>
            <pc:docMk/>
            <pc:sldMk cId="2280354951" sldId="375"/>
            <ac:spMk id="9" creationId="{6A4505BC-3880-42E6-BCAB-DD308ECB2F81}"/>
          </ac:spMkLst>
        </pc:spChg>
        <pc:spChg chg="add del">
          <ac:chgData name="박 현우" userId="cfd135f459d14191" providerId="LiveId" clId="{5FDD1512-95FE-4FA4-87F3-4434FD12CBB2}" dt="2022-04-03T07:12:58.646" v="1583" actId="478"/>
          <ac:spMkLst>
            <pc:docMk/>
            <pc:sldMk cId="2280354951" sldId="375"/>
            <ac:spMk id="10" creationId="{AA412C87-7063-4CA9-AF8E-BDDF7F32BB45}"/>
          </ac:spMkLst>
        </pc:spChg>
        <pc:spChg chg="add del mod">
          <ac:chgData name="박 현우" userId="cfd135f459d14191" providerId="LiveId" clId="{5FDD1512-95FE-4FA4-87F3-4434FD12CBB2}" dt="2022-04-03T07:13:00.746" v="1585"/>
          <ac:spMkLst>
            <pc:docMk/>
            <pc:sldMk cId="2280354951" sldId="375"/>
            <ac:spMk id="11" creationId="{94CA3250-DC50-4D2F-B911-51321B8570F0}"/>
          </ac:spMkLst>
        </pc:spChg>
        <pc:spChg chg="add del">
          <ac:chgData name="박 현우" userId="cfd135f459d14191" providerId="LiveId" clId="{5FDD1512-95FE-4FA4-87F3-4434FD12CBB2}" dt="2022-04-03T07:13:54.342" v="1603"/>
          <ac:spMkLst>
            <pc:docMk/>
            <pc:sldMk cId="2280354951" sldId="375"/>
            <ac:spMk id="16" creationId="{927F47D4-3834-497E-8F03-1BEDB0B605C6}"/>
          </ac:spMkLst>
        </pc:spChg>
        <pc:spChg chg="add del">
          <ac:chgData name="박 현우" userId="cfd135f459d14191" providerId="LiveId" clId="{5FDD1512-95FE-4FA4-87F3-4434FD12CBB2}" dt="2022-04-03T07:13:59.569" v="1611"/>
          <ac:spMkLst>
            <pc:docMk/>
            <pc:sldMk cId="2280354951" sldId="375"/>
            <ac:spMk id="18" creationId="{1BD7C1CD-480B-4E2A-A2F1-B04DAF7CE30E}"/>
          </ac:spMkLst>
        </pc:spChg>
        <pc:spChg chg="add del">
          <ac:chgData name="박 현우" userId="cfd135f459d14191" providerId="LiveId" clId="{5FDD1512-95FE-4FA4-87F3-4434FD12CBB2}" dt="2022-04-03T07:14:03.121" v="1615"/>
          <ac:spMkLst>
            <pc:docMk/>
            <pc:sldMk cId="2280354951" sldId="375"/>
            <ac:spMk id="19" creationId="{98B1F301-FF44-44C3-8660-5740D26A3250}"/>
          </ac:spMkLst>
        </pc:spChg>
        <pc:spChg chg="add del">
          <ac:chgData name="박 현우" userId="cfd135f459d14191" providerId="LiveId" clId="{5FDD1512-95FE-4FA4-87F3-4434FD12CBB2}" dt="2022-04-03T07:14:05.505" v="1617"/>
          <ac:spMkLst>
            <pc:docMk/>
            <pc:sldMk cId="2280354951" sldId="375"/>
            <ac:spMk id="20" creationId="{7F591208-E534-4767-91AF-2511C5EC815C}"/>
          </ac:spMkLst>
        </pc:spChg>
        <pc:picChg chg="add del mod">
          <ac:chgData name="박 현우" userId="cfd135f459d14191" providerId="LiveId" clId="{5FDD1512-95FE-4FA4-87F3-4434FD12CBB2}" dt="2022-04-03T07:13:09.671" v="1591" actId="478"/>
          <ac:picMkLst>
            <pc:docMk/>
            <pc:sldMk cId="2280354951" sldId="375"/>
            <ac:picMk id="13" creationId="{6AC35AAD-E771-43B7-8FB9-59BB2578C052}"/>
          </ac:picMkLst>
        </pc:picChg>
        <pc:picChg chg="add del mod">
          <ac:chgData name="박 현우" userId="cfd135f459d14191" providerId="LiveId" clId="{5FDD1512-95FE-4FA4-87F3-4434FD12CBB2}" dt="2022-04-03T07:13:33.849" v="1597" actId="478"/>
          <ac:picMkLst>
            <pc:docMk/>
            <pc:sldMk cId="2280354951" sldId="375"/>
            <ac:picMk id="15" creationId="{CF1CF32C-18A9-4EFC-9D1C-26CD9D48AFEF}"/>
          </ac:picMkLst>
        </pc:picChg>
        <pc:picChg chg="add del mod">
          <ac:chgData name="박 현우" userId="cfd135f459d14191" providerId="LiveId" clId="{5FDD1512-95FE-4FA4-87F3-4434FD12CBB2}" dt="2022-04-03T07:13:56.831" v="1607"/>
          <ac:picMkLst>
            <pc:docMk/>
            <pc:sldMk cId="2280354951" sldId="375"/>
            <ac:picMk id="17" creationId="{8BD8857D-173D-4596-9337-31ED01C3D2B9}"/>
          </ac:picMkLst>
        </pc:picChg>
        <pc:picChg chg="add mod">
          <ac:chgData name="박 현우" userId="cfd135f459d14191" providerId="LiveId" clId="{5FDD1512-95FE-4FA4-87F3-4434FD12CBB2}" dt="2022-04-03T07:14:08.830" v="1622" actId="1076"/>
          <ac:picMkLst>
            <pc:docMk/>
            <pc:sldMk cId="2280354951" sldId="375"/>
            <ac:picMk id="21" creationId="{A0177203-7A34-4768-91FB-EAC1C600BF8E}"/>
          </ac:picMkLst>
        </pc:picChg>
        <pc:picChg chg="add mod">
          <ac:chgData name="박 현우" userId="cfd135f459d14191" providerId="LiveId" clId="{5FDD1512-95FE-4FA4-87F3-4434FD12CBB2}" dt="2022-04-03T07:14:02.687" v="1614" actId="1076"/>
          <ac:picMkLst>
            <pc:docMk/>
            <pc:sldMk cId="2280354951" sldId="375"/>
            <ac:picMk id="4098" creationId="{CF9D3F73-7584-47EA-BFFF-719E9EC44505}"/>
          </ac:picMkLst>
        </pc:picChg>
        <pc:picChg chg="add del">
          <ac:chgData name="박 현우" userId="cfd135f459d14191" providerId="LiveId" clId="{5FDD1512-95FE-4FA4-87F3-4434FD12CBB2}" dt="2022-04-03T07:12:31.683" v="1581" actId="478"/>
          <ac:picMkLst>
            <pc:docMk/>
            <pc:sldMk cId="2280354951" sldId="375"/>
            <ac:picMk id="4108" creationId="{12E6EBA5-4C35-4DB0-9DB1-91B22B4F71BF}"/>
          </ac:picMkLst>
        </pc:picChg>
      </pc:sldChg>
      <pc:sldChg chg="modSp add mod">
        <pc:chgData name="박 현우" userId="cfd135f459d14191" providerId="LiveId" clId="{5FDD1512-95FE-4FA4-87F3-4434FD12CBB2}" dt="2022-04-03T07:19:31.705" v="2215" actId="207"/>
        <pc:sldMkLst>
          <pc:docMk/>
          <pc:sldMk cId="51894603" sldId="376"/>
        </pc:sldMkLst>
        <pc:spChg chg="mod">
          <ac:chgData name="박 현우" userId="cfd135f459d14191" providerId="LiveId" clId="{5FDD1512-95FE-4FA4-87F3-4434FD12CBB2}" dt="2022-04-03T07:19:31.705" v="2215" actId="207"/>
          <ac:spMkLst>
            <pc:docMk/>
            <pc:sldMk cId="51894603" sldId="376"/>
            <ac:spMk id="3" creationId="{D9E73E3E-81B7-470E-A3D9-49C35DA82ECA}"/>
          </ac:spMkLst>
        </pc:spChg>
      </pc:sldChg>
      <pc:sldChg chg="addSp modSp add mod modClrScheme chgLayout">
        <pc:chgData name="박 현우" userId="cfd135f459d14191" providerId="LiveId" clId="{5FDD1512-95FE-4FA4-87F3-4434FD12CBB2}" dt="2022-04-03T07:17:18.177" v="1807" actId="1076"/>
        <pc:sldMkLst>
          <pc:docMk/>
          <pc:sldMk cId="1711019802" sldId="377"/>
        </pc:sldMkLst>
        <pc:spChg chg="mod">
          <ac:chgData name="박 현우" userId="cfd135f459d14191" providerId="LiveId" clId="{5FDD1512-95FE-4FA4-87F3-4434FD12CBB2}" dt="2022-04-03T07:15:35.510" v="1798" actId="26606"/>
          <ac:spMkLst>
            <pc:docMk/>
            <pc:sldMk cId="1711019802" sldId="377"/>
            <ac:spMk id="2" creationId="{74CA9D1E-3120-48AB-B061-1F8C4511F50D}"/>
          </ac:spMkLst>
        </pc:spChg>
        <pc:spChg chg="mod ord">
          <ac:chgData name="박 현우" userId="cfd135f459d14191" providerId="LiveId" clId="{5FDD1512-95FE-4FA4-87F3-4434FD12CBB2}" dt="2022-04-03T07:17:16.537" v="1806" actId="1076"/>
          <ac:spMkLst>
            <pc:docMk/>
            <pc:sldMk cId="1711019802" sldId="377"/>
            <ac:spMk id="3" creationId="{D9E73E3E-81B7-470E-A3D9-49C35DA82ECA}"/>
          </ac:spMkLst>
        </pc:spChg>
        <pc:picChg chg="add mod">
          <ac:chgData name="박 현우" userId="cfd135f459d14191" providerId="LiveId" clId="{5FDD1512-95FE-4FA4-87F3-4434FD12CBB2}" dt="2022-04-03T07:17:18.177" v="1807" actId="1076"/>
          <ac:picMkLst>
            <pc:docMk/>
            <pc:sldMk cId="1711019802" sldId="377"/>
            <ac:picMk id="5122" creationId="{8BBCA7D8-4822-41B8-B009-5DCA3E1101A9}"/>
          </ac:picMkLst>
        </pc:picChg>
      </pc:sldChg>
      <pc:sldChg chg="modSp add mod">
        <pc:chgData name="박 현우" userId="cfd135f459d14191" providerId="LiveId" clId="{5FDD1512-95FE-4FA4-87F3-4434FD12CBB2}" dt="2022-04-03T07:29:33.362" v="2559" actId="20577"/>
        <pc:sldMkLst>
          <pc:docMk/>
          <pc:sldMk cId="2312170650" sldId="378"/>
        </pc:sldMkLst>
        <pc:spChg chg="mod">
          <ac:chgData name="박 현우" userId="cfd135f459d14191" providerId="LiveId" clId="{5FDD1512-95FE-4FA4-87F3-4434FD12CBB2}" dt="2022-04-03T07:29:33.362" v="2559" actId="20577"/>
          <ac:spMkLst>
            <pc:docMk/>
            <pc:sldMk cId="2312170650" sldId="378"/>
            <ac:spMk id="3" creationId="{D9E73E3E-81B7-470E-A3D9-49C35DA82ECA}"/>
          </ac:spMkLst>
        </pc:spChg>
      </pc:sldChg>
      <pc:sldChg chg="modSp add mod">
        <pc:chgData name="박 현우" userId="cfd135f459d14191" providerId="LiveId" clId="{5FDD1512-95FE-4FA4-87F3-4434FD12CBB2}" dt="2022-04-03T09:05:12.171" v="2886" actId="20577"/>
        <pc:sldMkLst>
          <pc:docMk/>
          <pc:sldMk cId="1688404992" sldId="379"/>
        </pc:sldMkLst>
        <pc:spChg chg="mod">
          <ac:chgData name="박 현우" userId="cfd135f459d14191" providerId="LiveId" clId="{5FDD1512-95FE-4FA4-87F3-4434FD12CBB2}" dt="2022-04-03T08:00:58.972" v="2850" actId="20577"/>
          <ac:spMkLst>
            <pc:docMk/>
            <pc:sldMk cId="1688404992" sldId="379"/>
            <ac:spMk id="2" creationId="{74CA9D1E-3120-48AB-B061-1F8C4511F50D}"/>
          </ac:spMkLst>
        </pc:spChg>
        <pc:spChg chg="mod">
          <ac:chgData name="박 현우" userId="cfd135f459d14191" providerId="LiveId" clId="{5FDD1512-95FE-4FA4-87F3-4434FD12CBB2}" dt="2022-04-03T09:05:12.171" v="2886" actId="20577"/>
          <ac:spMkLst>
            <pc:docMk/>
            <pc:sldMk cId="1688404992" sldId="379"/>
            <ac:spMk id="3" creationId="{D9E73E3E-81B7-470E-A3D9-49C35DA82ECA}"/>
          </ac:spMkLst>
        </pc:spChg>
      </pc:sldChg>
      <pc:sldChg chg="addSp delSp modSp add mod">
        <pc:chgData name="박 현우" userId="cfd135f459d14191" providerId="LiveId" clId="{5FDD1512-95FE-4FA4-87F3-4434FD12CBB2}" dt="2022-04-03T07:59:24.512" v="2823" actId="1076"/>
        <pc:sldMkLst>
          <pc:docMk/>
          <pc:sldMk cId="688119269" sldId="380"/>
        </pc:sldMkLst>
        <pc:spChg chg="mod">
          <ac:chgData name="박 현우" userId="cfd135f459d14191" providerId="LiveId" clId="{5FDD1512-95FE-4FA4-87F3-4434FD12CBB2}" dt="2022-04-03T07:58:43.439" v="2811" actId="1076"/>
          <ac:spMkLst>
            <pc:docMk/>
            <pc:sldMk cId="688119269" sldId="380"/>
            <ac:spMk id="4" creationId="{696EE105-13FD-4392-A04D-3EBA8AB6A395}"/>
          </ac:spMkLst>
        </pc:spChg>
        <pc:picChg chg="add del">
          <ac:chgData name="박 현우" userId="cfd135f459d14191" providerId="LiveId" clId="{5FDD1512-95FE-4FA4-87F3-4434FD12CBB2}" dt="2022-04-03T07:59:02.247" v="2817" actId="478"/>
          <ac:picMkLst>
            <pc:docMk/>
            <pc:sldMk cId="688119269" sldId="380"/>
            <ac:picMk id="3" creationId="{1A95E2DA-A890-4B47-894E-E26AA43DB419}"/>
          </ac:picMkLst>
        </pc:picChg>
        <pc:picChg chg="del">
          <ac:chgData name="박 현우" userId="cfd135f459d14191" providerId="LiveId" clId="{5FDD1512-95FE-4FA4-87F3-4434FD12CBB2}" dt="2022-04-03T07:57:44.968" v="2588" actId="478"/>
          <ac:picMkLst>
            <pc:docMk/>
            <pc:sldMk cId="688119269" sldId="380"/>
            <ac:picMk id="5" creationId="{B3527F9C-A691-4692-A7C9-3941FAD6FBBA}"/>
          </ac:picMkLst>
        </pc:picChg>
        <pc:picChg chg="add del mod">
          <ac:chgData name="박 현우" userId="cfd135f459d14191" providerId="LiveId" clId="{5FDD1512-95FE-4FA4-87F3-4434FD12CBB2}" dt="2022-04-03T07:59:22.148" v="2822" actId="478"/>
          <ac:picMkLst>
            <pc:docMk/>
            <pc:sldMk cId="688119269" sldId="380"/>
            <ac:picMk id="6146" creationId="{53880978-7C99-49F1-A50C-0612C317CFDD}"/>
          </ac:picMkLst>
        </pc:picChg>
        <pc:picChg chg="add mod">
          <ac:chgData name="박 현우" userId="cfd135f459d14191" providerId="LiveId" clId="{5FDD1512-95FE-4FA4-87F3-4434FD12CBB2}" dt="2022-04-03T07:59:24.512" v="2823" actId="1076"/>
          <ac:picMkLst>
            <pc:docMk/>
            <pc:sldMk cId="688119269" sldId="380"/>
            <ac:picMk id="6148" creationId="{CA04A960-F7FA-441D-9852-25145D23C065}"/>
          </ac:picMkLst>
        </pc:picChg>
      </pc:sldChg>
      <pc:sldChg chg="add del">
        <pc:chgData name="박 현우" userId="cfd135f459d14191" providerId="LiveId" clId="{5FDD1512-95FE-4FA4-87F3-4434FD12CBB2}" dt="2022-04-03T07:58:56.051" v="2815"/>
        <pc:sldMkLst>
          <pc:docMk/>
          <pc:sldMk cId="1482052476" sldId="381"/>
        </pc:sldMkLst>
      </pc:sldChg>
      <pc:sldChg chg="add del">
        <pc:chgData name="박 현우" userId="cfd135f459d14191" providerId="LiveId" clId="{5FDD1512-95FE-4FA4-87F3-4434FD12CBB2}" dt="2022-04-03T07:58:50.163" v="2813"/>
        <pc:sldMkLst>
          <pc:docMk/>
          <pc:sldMk cId="3835683236" sldId="381"/>
        </pc:sldMkLst>
      </pc:sldChg>
    </pc:docChg>
  </pc:docChgLst>
</pc:chgInfo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gif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91C2C4-A1A3-4A36-A229-B5C64D8DC883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829406-E50F-4ED1-ADC8-0139CC080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207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 bwMode="gray">
          <a:xfrm>
            <a:off x="11393715" y="5873327"/>
            <a:ext cx="798285" cy="987315"/>
          </a:xfrm>
          <a:custGeom>
            <a:avLst/>
            <a:gdLst>
              <a:gd name="connsiteX0" fmla="*/ 587828 w 598714"/>
              <a:gd name="connsiteY0" fmla="*/ 0 h 979714"/>
              <a:gd name="connsiteX1" fmla="*/ 598714 w 598714"/>
              <a:gd name="connsiteY1" fmla="*/ 979714 h 979714"/>
              <a:gd name="connsiteX2" fmla="*/ 174171 w 598714"/>
              <a:gd name="connsiteY2" fmla="*/ 968828 h 979714"/>
              <a:gd name="connsiteX3" fmla="*/ 0 w 598714"/>
              <a:gd name="connsiteY3" fmla="*/ 185057 h 979714"/>
              <a:gd name="connsiteX4" fmla="*/ 587828 w 598714"/>
              <a:gd name="connsiteY4" fmla="*/ 0 h 979714"/>
              <a:gd name="connsiteX0" fmla="*/ 595944 w 598714"/>
              <a:gd name="connsiteY0" fmla="*/ 0 h 984674"/>
              <a:gd name="connsiteX1" fmla="*/ 598714 w 598714"/>
              <a:gd name="connsiteY1" fmla="*/ 984674 h 984674"/>
              <a:gd name="connsiteX2" fmla="*/ 174171 w 598714"/>
              <a:gd name="connsiteY2" fmla="*/ 973788 h 984674"/>
              <a:gd name="connsiteX3" fmla="*/ 0 w 598714"/>
              <a:gd name="connsiteY3" fmla="*/ 190017 h 984674"/>
              <a:gd name="connsiteX4" fmla="*/ 595944 w 598714"/>
              <a:gd name="connsiteY4" fmla="*/ 0 h 984674"/>
              <a:gd name="connsiteX0" fmla="*/ 595944 w 598714"/>
              <a:gd name="connsiteY0" fmla="*/ 0 h 987315"/>
              <a:gd name="connsiteX1" fmla="*/ 598714 w 598714"/>
              <a:gd name="connsiteY1" fmla="*/ 984674 h 987315"/>
              <a:gd name="connsiteX2" fmla="*/ 179582 w 598714"/>
              <a:gd name="connsiteY2" fmla="*/ 987315 h 987315"/>
              <a:gd name="connsiteX3" fmla="*/ 0 w 598714"/>
              <a:gd name="connsiteY3" fmla="*/ 190017 h 987315"/>
              <a:gd name="connsiteX4" fmla="*/ 595944 w 598714"/>
              <a:gd name="connsiteY4" fmla="*/ 0 h 98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714" h="987315">
                <a:moveTo>
                  <a:pt x="595944" y="0"/>
                </a:moveTo>
                <a:cubicBezTo>
                  <a:pt x="596867" y="328225"/>
                  <a:pt x="597791" y="656449"/>
                  <a:pt x="598714" y="984674"/>
                </a:cubicBezTo>
                <a:lnTo>
                  <a:pt x="179582" y="987315"/>
                </a:lnTo>
                <a:lnTo>
                  <a:pt x="0" y="190017"/>
                </a:lnTo>
                <a:lnTo>
                  <a:pt x="595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Freeform 15"/>
          <p:cNvSpPr/>
          <p:nvPr/>
        </p:nvSpPr>
        <p:spPr bwMode="gray">
          <a:xfrm>
            <a:off x="10406744" y="2677887"/>
            <a:ext cx="1790009" cy="3298371"/>
          </a:xfrm>
          <a:custGeom>
            <a:avLst/>
            <a:gdLst>
              <a:gd name="connsiteX0" fmla="*/ 0 w 1338943"/>
              <a:gd name="connsiteY0" fmla="*/ 206828 h 3298371"/>
              <a:gd name="connsiteX1" fmla="*/ 1338943 w 1338943"/>
              <a:gd name="connsiteY1" fmla="*/ 0 h 3298371"/>
              <a:gd name="connsiteX2" fmla="*/ 1328057 w 1338943"/>
              <a:gd name="connsiteY2" fmla="*/ 3102428 h 3298371"/>
              <a:gd name="connsiteX3" fmla="*/ 718457 w 1338943"/>
              <a:gd name="connsiteY3" fmla="*/ 3298371 h 3298371"/>
              <a:gd name="connsiteX4" fmla="*/ 0 w 1338943"/>
              <a:gd name="connsiteY4" fmla="*/ 206828 h 3298371"/>
              <a:gd name="connsiteX0" fmla="*/ 0 w 1342507"/>
              <a:gd name="connsiteY0" fmla="*/ 206828 h 3298371"/>
              <a:gd name="connsiteX1" fmla="*/ 1338943 w 1342507"/>
              <a:gd name="connsiteY1" fmla="*/ 0 h 3298371"/>
              <a:gd name="connsiteX2" fmla="*/ 1338878 w 1342507"/>
              <a:gd name="connsiteY2" fmla="*/ 3097919 h 3298371"/>
              <a:gd name="connsiteX3" fmla="*/ 718457 w 1342507"/>
              <a:gd name="connsiteY3" fmla="*/ 3298371 h 3298371"/>
              <a:gd name="connsiteX4" fmla="*/ 0 w 1342507"/>
              <a:gd name="connsiteY4" fmla="*/ 206828 h 329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2507" h="3298371">
                <a:moveTo>
                  <a:pt x="0" y="206828"/>
                </a:moveTo>
                <a:lnTo>
                  <a:pt x="1338943" y="0"/>
                </a:lnTo>
                <a:cubicBezTo>
                  <a:pt x="1335314" y="1034143"/>
                  <a:pt x="1342507" y="2063776"/>
                  <a:pt x="1338878" y="3097919"/>
                </a:cubicBezTo>
                <a:lnTo>
                  <a:pt x="718457" y="3298371"/>
                </a:lnTo>
                <a:lnTo>
                  <a:pt x="0" y="2068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Freeform 14"/>
          <p:cNvSpPr/>
          <p:nvPr/>
        </p:nvSpPr>
        <p:spPr bwMode="gray">
          <a:xfrm>
            <a:off x="-14515" y="2917372"/>
            <a:ext cx="11509829" cy="3940629"/>
          </a:xfrm>
          <a:custGeom>
            <a:avLst/>
            <a:gdLst>
              <a:gd name="connsiteX0" fmla="*/ 0 w 8632372"/>
              <a:gd name="connsiteY0" fmla="*/ 3940629 h 3940629"/>
              <a:gd name="connsiteX1" fmla="*/ 2732315 w 8632372"/>
              <a:gd name="connsiteY1" fmla="*/ 783772 h 3940629"/>
              <a:gd name="connsiteX2" fmla="*/ 7696200 w 8632372"/>
              <a:gd name="connsiteY2" fmla="*/ 0 h 3940629"/>
              <a:gd name="connsiteX3" fmla="*/ 8632372 w 8632372"/>
              <a:gd name="connsiteY3" fmla="*/ 3940629 h 3940629"/>
              <a:gd name="connsiteX4" fmla="*/ 0 w 8632372"/>
              <a:gd name="connsiteY4" fmla="*/ 3940629 h 394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2372" h="3940629">
                <a:moveTo>
                  <a:pt x="0" y="3940629"/>
                </a:moveTo>
                <a:lnTo>
                  <a:pt x="2732315" y="783772"/>
                </a:lnTo>
                <a:lnTo>
                  <a:pt x="7696200" y="0"/>
                </a:lnTo>
                <a:lnTo>
                  <a:pt x="8632372" y="3940629"/>
                </a:lnTo>
                <a:lnTo>
                  <a:pt x="0" y="3940629"/>
                </a:ln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865632" y="6419088"/>
            <a:ext cx="10460736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xfrm>
            <a:off x="11558016" y="6419088"/>
            <a:ext cx="633984" cy="365760"/>
          </a:xfrm>
        </p:spPr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Freeform 8"/>
          <p:cNvSpPr/>
          <p:nvPr/>
        </p:nvSpPr>
        <p:spPr bwMode="gray">
          <a:xfrm>
            <a:off x="2363433" y="1"/>
            <a:ext cx="1747915" cy="1115627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0936" h="1115627">
                <a:moveTo>
                  <a:pt x="0" y="0"/>
                </a:moveTo>
                <a:lnTo>
                  <a:pt x="435006" y="1115627"/>
                </a:lnTo>
                <a:lnTo>
                  <a:pt x="1310936" y="645111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Freeform 7"/>
          <p:cNvSpPr/>
          <p:nvPr/>
        </p:nvSpPr>
        <p:spPr bwMode="gray">
          <a:xfrm>
            <a:off x="-7890" y="1"/>
            <a:ext cx="2693033" cy="1452979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Freeform 10"/>
          <p:cNvSpPr/>
          <p:nvPr/>
        </p:nvSpPr>
        <p:spPr bwMode="gray">
          <a:xfrm>
            <a:off x="-4175" y="895611"/>
            <a:ext cx="2875420" cy="1399784"/>
          </a:xfrm>
          <a:custGeom>
            <a:avLst/>
            <a:gdLst>
              <a:gd name="connsiteX0" fmla="*/ 2048006 w 2148214"/>
              <a:gd name="connsiteY0" fmla="*/ 0 h 1399784"/>
              <a:gd name="connsiteX1" fmla="*/ 2148214 w 2148214"/>
              <a:gd name="connsiteY1" fmla="*/ 253652 h 1399784"/>
              <a:gd name="connsiteX2" fmla="*/ 0 w 2148214"/>
              <a:gd name="connsiteY2" fmla="*/ 1399784 h 1399784"/>
              <a:gd name="connsiteX3" fmla="*/ 0 w 2148214"/>
              <a:gd name="connsiteY3" fmla="*/ 676405 h 1399784"/>
              <a:gd name="connsiteX4" fmla="*/ 2048006 w 2148214"/>
              <a:gd name="connsiteY4" fmla="*/ 0 h 1399784"/>
              <a:gd name="connsiteX0" fmla="*/ 2048006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48006 w 2156565"/>
              <a:gd name="connsiteY4" fmla="*/ 0 h 1399784"/>
              <a:gd name="connsiteX0" fmla="*/ 2060532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60532 w 2156565"/>
              <a:gd name="connsiteY4" fmla="*/ 0 h 139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6565" h="1399784">
                <a:moveTo>
                  <a:pt x="2060532" y="0"/>
                </a:moveTo>
                <a:lnTo>
                  <a:pt x="2156565" y="247389"/>
                </a:lnTo>
                <a:lnTo>
                  <a:pt x="0" y="1399784"/>
                </a:lnTo>
                <a:lnTo>
                  <a:pt x="0" y="676405"/>
                </a:lnTo>
                <a:lnTo>
                  <a:pt x="20605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xfrm>
            <a:off x="48768" y="36576"/>
            <a:ext cx="2474976" cy="365760"/>
          </a:xfrm>
        </p:spPr>
        <p:txBody>
          <a:bodyPr/>
          <a:lstStyle/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18" name="Oval 17"/>
          <p:cNvSpPr/>
          <p:nvPr/>
        </p:nvSpPr>
        <p:spPr bwMode="gray">
          <a:xfrm>
            <a:off x="101193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Oval 18"/>
          <p:cNvSpPr/>
          <p:nvPr/>
        </p:nvSpPr>
        <p:spPr bwMode="gray">
          <a:xfrm>
            <a:off x="107289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Oval 19"/>
          <p:cNvSpPr/>
          <p:nvPr/>
        </p:nvSpPr>
        <p:spPr bwMode="gray">
          <a:xfrm>
            <a:off x="113385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02208" y="1755648"/>
            <a:ext cx="10363200" cy="106984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02208" y="2834640"/>
            <a:ext cx="8583168" cy="59436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4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128016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527048"/>
            <a:ext cx="10972800" cy="45994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219080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/>
        </p:nvSpPr>
        <p:spPr bwMode="gray">
          <a:xfrm flipH="1" flipV="1">
            <a:off x="9025831" y="6204296"/>
            <a:ext cx="1137093" cy="653704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  <a:gd name="connsiteX0" fmla="*/ 0 w 1310936"/>
              <a:gd name="connsiteY0" fmla="*/ 0 h 1063415"/>
              <a:gd name="connsiteX1" fmla="*/ 414592 w 1310936"/>
              <a:gd name="connsiteY1" fmla="*/ 1063415 h 1063415"/>
              <a:gd name="connsiteX2" fmla="*/ 1310936 w 1310936"/>
              <a:gd name="connsiteY2" fmla="*/ 645111 h 1063415"/>
              <a:gd name="connsiteX3" fmla="*/ 1222159 w 1310936"/>
              <a:gd name="connsiteY3" fmla="*/ 0 h 1063415"/>
              <a:gd name="connsiteX4" fmla="*/ 0 w 1310936"/>
              <a:gd name="connsiteY4" fmla="*/ 0 h 1063415"/>
              <a:gd name="connsiteX0" fmla="*/ 0 w 1328969"/>
              <a:gd name="connsiteY0" fmla="*/ 0 h 1063415"/>
              <a:gd name="connsiteX1" fmla="*/ 414592 w 1328969"/>
              <a:gd name="connsiteY1" fmla="*/ 1063415 h 1063415"/>
              <a:gd name="connsiteX2" fmla="*/ 1328969 w 1328969"/>
              <a:gd name="connsiteY2" fmla="*/ 764808 h 1063415"/>
              <a:gd name="connsiteX3" fmla="*/ 1222159 w 1328969"/>
              <a:gd name="connsiteY3" fmla="*/ 0 h 1063415"/>
              <a:gd name="connsiteX4" fmla="*/ 0 w 1328969"/>
              <a:gd name="connsiteY4" fmla="*/ 0 h 1063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8969" h="1063415">
                <a:moveTo>
                  <a:pt x="0" y="0"/>
                </a:moveTo>
                <a:lnTo>
                  <a:pt x="414592" y="1063415"/>
                </a:lnTo>
                <a:lnTo>
                  <a:pt x="1328969" y="764808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Freeform 12"/>
          <p:cNvSpPr/>
          <p:nvPr/>
        </p:nvSpPr>
        <p:spPr bwMode="gray">
          <a:xfrm flipH="1" flipV="1">
            <a:off x="9882508" y="5623560"/>
            <a:ext cx="2316480" cy="1234440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7" name="Group 6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339072" y="274639"/>
            <a:ext cx="2243328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609600" y="274639"/>
            <a:ext cx="8534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609600" y="6583680"/>
            <a:ext cx="2844800" cy="228600"/>
          </a:xfrm>
        </p:spPr>
        <p:txBody>
          <a:bodyPr/>
          <a:lstStyle/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3560064" y="6583680"/>
            <a:ext cx="54864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>
          <a:xfrm>
            <a:off x="9351264" y="6583680"/>
            <a:ext cx="609600" cy="228600"/>
          </a:xfrm>
        </p:spPr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543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7048"/>
            <a:ext cx="10972800" cy="459943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742203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3438145"/>
            <a:ext cx="10314432" cy="135293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2706624" y="1929384"/>
            <a:ext cx="8558784" cy="1499616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10119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6215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22311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56302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03228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97408" y="1426464"/>
            <a:ext cx="5388864" cy="786384"/>
          </a:xfrm>
        </p:spPr>
        <p:txBody>
          <a:bodyPr anchor="b"/>
          <a:lstStyle>
            <a:lvl1pPr marL="0" indent="0">
              <a:buFont typeface="Arial" pitchFamily="34" charset="0"/>
              <a:buNone/>
              <a:defRPr sz="24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408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32576" y="1426464"/>
            <a:ext cx="5388864" cy="786384"/>
          </a:xfrm>
        </p:spPr>
        <p:txBody>
          <a:bodyPr anchor="b"/>
          <a:lstStyle>
            <a:lvl1pPr marL="0" indent="0">
              <a:buNone/>
              <a:defRPr sz="2400" b="1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32576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Oval 9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Oval 13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Oval 14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73152"/>
            <a:ext cx="93390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109728"/>
            <a:ext cx="9339072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Oval 5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126471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32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4767071" y="411480"/>
            <a:ext cx="6864096" cy="1162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64208"/>
            <a:ext cx="6815667" cy="47000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53440" y="1664208"/>
            <a:ext cx="3767328" cy="4690872"/>
          </a:xfrm>
          <a:solidFill>
            <a:schemeClr val="accent6">
              <a:lumMod val="60000"/>
              <a:lumOff val="40000"/>
            </a:schemeClr>
          </a:solidFill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6343" y="6583680"/>
            <a:ext cx="2844800" cy="228600"/>
          </a:xfrm>
        </p:spPr>
        <p:txBody>
          <a:bodyPr/>
          <a:lstStyle/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759200" y="6583680"/>
            <a:ext cx="67056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Oval 10"/>
          <p:cNvSpPr/>
          <p:nvPr/>
        </p:nvSpPr>
        <p:spPr bwMode="gray">
          <a:xfrm>
            <a:off x="30114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36210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42306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591647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146048" y="502920"/>
            <a:ext cx="10204704" cy="566928"/>
          </a:xfrm>
        </p:spPr>
        <p:txBody>
          <a:bodyPr anchor="ctr">
            <a:normAutofit/>
          </a:bodyPr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6048" y="1170432"/>
            <a:ext cx="10192512" cy="4114800"/>
          </a:xfrm>
          <a:solidFill>
            <a:schemeClr val="accent6">
              <a:lumMod val="20000"/>
              <a:lumOff val="80000"/>
            </a:schemeClr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black">
          <a:xfrm>
            <a:off x="1146048" y="5385816"/>
            <a:ext cx="10204704" cy="78638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621792" y="658368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621792" y="5440680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427966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16" name="Freeform 15"/>
          <p:cNvSpPr/>
          <p:nvPr/>
        </p:nvSpPr>
        <p:spPr bwMode="gray">
          <a:xfrm>
            <a:off x="-1" y="6229431"/>
            <a:ext cx="1822764" cy="20984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7073" h="209846">
                <a:moveTo>
                  <a:pt x="0" y="0"/>
                </a:moveTo>
                <a:lnTo>
                  <a:pt x="1230086" y="21771"/>
                </a:lnTo>
                <a:lnTo>
                  <a:pt x="1367073" y="143886"/>
                </a:lnTo>
                <a:lnTo>
                  <a:pt x="521760" y="146472"/>
                </a:lnTo>
                <a:lnTo>
                  <a:pt x="507856" y="209846"/>
                </a:lnTo>
                <a:lnTo>
                  <a:pt x="1833" y="2083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Freeform 16"/>
          <p:cNvSpPr/>
          <p:nvPr/>
        </p:nvSpPr>
        <p:spPr bwMode="gray">
          <a:xfrm>
            <a:off x="749" y="6469524"/>
            <a:ext cx="1451972" cy="388477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8979" h="388477">
                <a:moveTo>
                  <a:pt x="310" y="697"/>
                </a:moveTo>
                <a:lnTo>
                  <a:pt x="498339" y="0"/>
                </a:lnTo>
                <a:lnTo>
                  <a:pt x="464654" y="104880"/>
                </a:lnTo>
                <a:lnTo>
                  <a:pt x="1028546" y="104448"/>
                </a:lnTo>
                <a:lnTo>
                  <a:pt x="1088979" y="388477"/>
                </a:lnTo>
                <a:lnTo>
                  <a:pt x="1035" y="386331"/>
                </a:lnTo>
                <a:cubicBezTo>
                  <a:pt x="0" y="256993"/>
                  <a:pt x="1345" y="130035"/>
                  <a:pt x="310" y="6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Freeform 17"/>
          <p:cNvSpPr/>
          <p:nvPr/>
        </p:nvSpPr>
        <p:spPr bwMode="gray">
          <a:xfrm>
            <a:off x="668880" y="6389202"/>
            <a:ext cx="6048469" cy="160684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6352" h="369387">
                <a:moveTo>
                  <a:pt x="48436" y="0"/>
                </a:moveTo>
                <a:lnTo>
                  <a:pt x="4536352" y="26326"/>
                </a:lnTo>
                <a:lnTo>
                  <a:pt x="4472120" y="299405"/>
                </a:lnTo>
                <a:lnTo>
                  <a:pt x="0" y="369388"/>
                </a:lnTo>
                <a:lnTo>
                  <a:pt x="4843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Freeform 18"/>
          <p:cNvSpPr/>
          <p:nvPr/>
        </p:nvSpPr>
        <p:spPr bwMode="gray">
          <a:xfrm>
            <a:off x="1411361" y="6550388"/>
            <a:ext cx="9519352" cy="318498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48436 w 4536352"/>
              <a:gd name="connsiteY0" fmla="*/ 0 h 369388"/>
              <a:gd name="connsiteX1" fmla="*/ 4536352 w 4536352"/>
              <a:gd name="connsiteY1" fmla="*/ 26326 h 369388"/>
              <a:gd name="connsiteX2" fmla="*/ 4507345 w 4536352"/>
              <a:gd name="connsiteY2" fmla="*/ 341536 h 369388"/>
              <a:gd name="connsiteX3" fmla="*/ 0 w 4536352"/>
              <a:gd name="connsiteY3" fmla="*/ 369388 h 369388"/>
              <a:gd name="connsiteX4" fmla="*/ 48436 w 4536352"/>
              <a:gd name="connsiteY4" fmla="*/ 0 h 369388"/>
              <a:gd name="connsiteX0" fmla="*/ 0 w 4601879"/>
              <a:gd name="connsiteY0" fmla="*/ 52440 h 343062"/>
              <a:gd name="connsiteX1" fmla="*/ 4601879 w 4601879"/>
              <a:gd name="connsiteY1" fmla="*/ 0 h 343062"/>
              <a:gd name="connsiteX2" fmla="*/ 4572872 w 4601879"/>
              <a:gd name="connsiteY2" fmla="*/ 315210 h 343062"/>
              <a:gd name="connsiteX3" fmla="*/ 65527 w 4601879"/>
              <a:gd name="connsiteY3" fmla="*/ 343062 h 343062"/>
              <a:gd name="connsiteX4" fmla="*/ 0 w 4601879"/>
              <a:gd name="connsiteY4" fmla="*/ 52440 h 343062"/>
              <a:gd name="connsiteX0" fmla="*/ 0 w 4563837"/>
              <a:gd name="connsiteY0" fmla="*/ 22845 h 343062"/>
              <a:gd name="connsiteX1" fmla="*/ 4563837 w 4563837"/>
              <a:gd name="connsiteY1" fmla="*/ 0 h 343062"/>
              <a:gd name="connsiteX2" fmla="*/ 4534830 w 4563837"/>
              <a:gd name="connsiteY2" fmla="*/ 315210 h 343062"/>
              <a:gd name="connsiteX3" fmla="*/ 27485 w 4563837"/>
              <a:gd name="connsiteY3" fmla="*/ 343062 h 343062"/>
              <a:gd name="connsiteX4" fmla="*/ 0 w 4563837"/>
              <a:gd name="connsiteY4" fmla="*/ 22845 h 343062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34830 w 4563837"/>
              <a:gd name="connsiteY2" fmla="*/ 315210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12005 w 4563837"/>
              <a:gd name="connsiteY2" fmla="*/ 328662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2315"/>
              <a:gd name="connsiteY0" fmla="*/ 30917 h 340372"/>
              <a:gd name="connsiteX1" fmla="*/ 4562315 w 4562315"/>
              <a:gd name="connsiteY1" fmla="*/ 0 h 340372"/>
              <a:gd name="connsiteX2" fmla="*/ 4512005 w 4562315"/>
              <a:gd name="connsiteY2" fmla="*/ 336734 h 340372"/>
              <a:gd name="connsiteX3" fmla="*/ 32050 w 4562315"/>
              <a:gd name="connsiteY3" fmla="*/ 340372 h 340372"/>
              <a:gd name="connsiteX4" fmla="*/ 0 w 4562315"/>
              <a:gd name="connsiteY4" fmla="*/ 30917 h 34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62315" h="340372">
                <a:moveTo>
                  <a:pt x="0" y="30917"/>
                </a:moveTo>
                <a:lnTo>
                  <a:pt x="4562315" y="0"/>
                </a:lnTo>
                <a:lnTo>
                  <a:pt x="4512005" y="336734"/>
                </a:lnTo>
                <a:lnTo>
                  <a:pt x="32050" y="340372"/>
                </a:lnTo>
                <a:lnTo>
                  <a:pt x="0" y="309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Freeform 19"/>
          <p:cNvSpPr/>
          <p:nvPr/>
        </p:nvSpPr>
        <p:spPr bwMode="gray">
          <a:xfrm>
            <a:off x="6673851" y="6324681"/>
            <a:ext cx="1569095" cy="20002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0581" h="323214">
                <a:moveTo>
                  <a:pt x="379208" y="-1"/>
                </a:moveTo>
                <a:lnTo>
                  <a:pt x="4545802" y="53258"/>
                </a:lnTo>
                <a:lnTo>
                  <a:pt x="4670581" y="310948"/>
                </a:lnTo>
                <a:lnTo>
                  <a:pt x="0" y="323214"/>
                </a:lnTo>
                <a:lnTo>
                  <a:pt x="379208" y="-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Freeform 20"/>
          <p:cNvSpPr/>
          <p:nvPr/>
        </p:nvSpPr>
        <p:spPr bwMode="gray">
          <a:xfrm>
            <a:off x="8224171" y="6353256"/>
            <a:ext cx="3290141" cy="16668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9574" h="269345">
                <a:moveTo>
                  <a:pt x="0" y="-1"/>
                </a:moveTo>
                <a:lnTo>
                  <a:pt x="5289574" y="22476"/>
                </a:lnTo>
                <a:lnTo>
                  <a:pt x="4715043" y="237841"/>
                </a:lnTo>
                <a:lnTo>
                  <a:pt x="90402" y="269345"/>
                </a:lnTo>
                <a:lnTo>
                  <a:pt x="0" y="-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Freeform 21"/>
          <p:cNvSpPr/>
          <p:nvPr/>
        </p:nvSpPr>
        <p:spPr bwMode="gray">
          <a:xfrm>
            <a:off x="11223081" y="6360400"/>
            <a:ext cx="791120" cy="149573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982" h="241689">
                <a:moveTo>
                  <a:pt x="2696066" y="0"/>
                </a:moveTo>
                <a:lnTo>
                  <a:pt x="5883982" y="7086"/>
                </a:lnTo>
                <a:lnTo>
                  <a:pt x="3066102" y="241689"/>
                </a:lnTo>
                <a:lnTo>
                  <a:pt x="0" y="238564"/>
                </a:lnTo>
                <a:lnTo>
                  <a:pt x="269606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Freeform 22"/>
          <p:cNvSpPr/>
          <p:nvPr/>
        </p:nvSpPr>
        <p:spPr bwMode="gray">
          <a:xfrm>
            <a:off x="10883358" y="6362781"/>
            <a:ext cx="1307596" cy="49521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  <a:gd name="connsiteX0" fmla="*/ 783321 w 5883982"/>
              <a:gd name="connsiteY0" fmla="*/ 0 h 238076"/>
              <a:gd name="connsiteX1" fmla="*/ 5883982 w 5883982"/>
              <a:gd name="connsiteY1" fmla="*/ 3473 h 238076"/>
              <a:gd name="connsiteX2" fmla="*/ 3066102 w 5883982"/>
              <a:gd name="connsiteY2" fmla="*/ 238076 h 238076"/>
              <a:gd name="connsiteX3" fmla="*/ 0 w 5883982"/>
              <a:gd name="connsiteY3" fmla="*/ 234951 h 238076"/>
              <a:gd name="connsiteX4" fmla="*/ 783321 w 5883982"/>
              <a:gd name="connsiteY4" fmla="*/ 0 h 238076"/>
              <a:gd name="connsiteX0" fmla="*/ 736088 w 5836749"/>
              <a:gd name="connsiteY0" fmla="*/ 0 h 238076"/>
              <a:gd name="connsiteX1" fmla="*/ 5836749 w 5836749"/>
              <a:gd name="connsiteY1" fmla="*/ 3473 h 238076"/>
              <a:gd name="connsiteX2" fmla="*/ 3018869 w 5836749"/>
              <a:gd name="connsiteY2" fmla="*/ 238076 h 238076"/>
              <a:gd name="connsiteX3" fmla="*/ 0 w 5836749"/>
              <a:gd name="connsiteY3" fmla="*/ 234951 h 238076"/>
              <a:gd name="connsiteX4" fmla="*/ 736088 w 5836749"/>
              <a:gd name="connsiteY4" fmla="*/ 0 h 238076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9725290 w 9725290"/>
              <a:gd name="connsiteY2" fmla="*/ 234464 h 234951"/>
              <a:gd name="connsiteX3" fmla="*/ 0 w 9725290"/>
              <a:gd name="connsiteY3" fmla="*/ 234951 h 234951"/>
              <a:gd name="connsiteX4" fmla="*/ 736088 w 9725290"/>
              <a:gd name="connsiteY4" fmla="*/ 0 h 234951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7111899 w 9725290"/>
              <a:gd name="connsiteY2" fmla="*/ 75858 h 234951"/>
              <a:gd name="connsiteX3" fmla="*/ 9725290 w 9725290"/>
              <a:gd name="connsiteY3" fmla="*/ 234464 h 234951"/>
              <a:gd name="connsiteX4" fmla="*/ 0 w 9725290"/>
              <a:gd name="connsiteY4" fmla="*/ 234951 h 234951"/>
              <a:gd name="connsiteX5" fmla="*/ 736088 w 9725290"/>
              <a:gd name="connsiteY5" fmla="*/ 0 h 234951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709463 w 9725290"/>
              <a:gd name="connsiteY2" fmla="*/ 0 h 368609"/>
              <a:gd name="connsiteX3" fmla="*/ 9725290 w 9725290"/>
              <a:gd name="connsiteY3" fmla="*/ 368122 h 368609"/>
              <a:gd name="connsiteX4" fmla="*/ 0 w 9725290"/>
              <a:gd name="connsiteY4" fmla="*/ 368609 h 368609"/>
              <a:gd name="connsiteX5" fmla="*/ 736088 w 9725290"/>
              <a:gd name="connsiteY5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7843941 w 9725290"/>
              <a:gd name="connsiteY2" fmla="*/ 63216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718680 w 9725290"/>
              <a:gd name="connsiteY1" fmla="*/ 135325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25290" h="368609">
                <a:moveTo>
                  <a:pt x="736088" y="133658"/>
                </a:moveTo>
                <a:lnTo>
                  <a:pt x="5718680" y="135325"/>
                </a:lnTo>
                <a:lnTo>
                  <a:pt x="9071878" y="1807"/>
                </a:lnTo>
                <a:lnTo>
                  <a:pt x="9709463" y="0"/>
                </a:lnTo>
                <a:lnTo>
                  <a:pt x="9725290" y="368122"/>
                </a:lnTo>
                <a:lnTo>
                  <a:pt x="0" y="368609"/>
                </a:lnTo>
                <a:lnTo>
                  <a:pt x="736088" y="13365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97536" y="6583680"/>
            <a:ext cx="284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F304F0E-1CB8-4F60-B2AE-87FF18F30E3F}" type="datetimeFigureOut">
              <a:rPr lang="ko-KR" altLang="en-US" smtClean="0"/>
              <a:t>2022-04-03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560064" y="6583680"/>
            <a:ext cx="6705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11070336" y="6583680"/>
            <a:ext cx="609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414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tx2"/>
        </a:buClr>
        <a:buSzPct val="90000"/>
        <a:buFont typeface="Wingdings 3" pitchFamily="18" charset="2"/>
        <a:buChar char="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V0xJ6PM3pPI?feature=oembed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e.kahoot.it/details/e27902fe-9293-47c6-a038-5c2452e826b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2276DC-B691-4D5A-9A46-71B741EA80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Game Programming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9AE6F8-CD35-4857-AC07-B60C839F34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6 </a:t>
            </a:r>
            <a:r>
              <a:rPr lang="ko-KR" altLang="en-US" dirty="0"/>
              <a:t>주차 이론 </a:t>
            </a:r>
            <a:r>
              <a:rPr lang="en-US" altLang="ko-KR" dirty="0"/>
              <a:t>–</a:t>
            </a:r>
            <a:r>
              <a:rPr lang="ko-KR" altLang="en-US" dirty="0"/>
              <a:t>게임 수학</a:t>
            </a:r>
            <a:r>
              <a:rPr lang="en-US" altLang="ko-KR" dirty="0"/>
              <a:t>, </a:t>
            </a:r>
            <a:r>
              <a:rPr lang="ko-KR" altLang="en-US" dirty="0"/>
              <a:t>게임 물리</a:t>
            </a:r>
          </a:p>
        </p:txBody>
      </p:sp>
    </p:spTree>
    <p:extLst>
      <p:ext uri="{BB962C8B-B14F-4D97-AF65-F5344CB8AC3E}">
        <p14:creationId xmlns:p14="http://schemas.microsoft.com/office/powerpoint/2010/main" val="2388027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물리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73E3E-81B7-470E-A3D9-49C35DA82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43" y="1252728"/>
            <a:ext cx="11535177" cy="503216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ko-KR" altLang="en-US" sz="3800" dirty="0"/>
              <a:t>액션의 기본요소</a:t>
            </a:r>
            <a:br>
              <a:rPr lang="en-US" altLang="ko-KR" sz="3400" dirty="0"/>
            </a:br>
            <a:r>
              <a:rPr lang="ko-KR" altLang="en-US" sz="2800" dirty="0">
                <a:solidFill>
                  <a:schemeClr val="tx2"/>
                </a:solidFill>
              </a:rPr>
              <a:t>운동과 충돌</a:t>
            </a:r>
            <a:r>
              <a:rPr lang="en-US" altLang="ko-KR" sz="2800" dirty="0"/>
              <a:t>, </a:t>
            </a:r>
            <a:r>
              <a:rPr lang="ko-KR" altLang="en-US" sz="2800" dirty="0"/>
              <a:t>그리고 </a:t>
            </a:r>
            <a:r>
              <a:rPr lang="ko-KR" altLang="en-US" sz="2800" dirty="0">
                <a:solidFill>
                  <a:schemeClr val="tx2"/>
                </a:solidFill>
              </a:rPr>
              <a:t>반응</a:t>
            </a:r>
            <a:br>
              <a:rPr lang="en-US" altLang="ko-KR" sz="2800" dirty="0">
                <a:solidFill>
                  <a:schemeClr val="tx2"/>
                </a:solidFill>
              </a:rPr>
            </a:br>
            <a:r>
              <a:rPr lang="ko-KR" altLang="en-US" sz="2800" dirty="0"/>
              <a:t>이 운동과 충돌을 관장하는 개념이 바로 </a:t>
            </a:r>
            <a:r>
              <a:rPr lang="ko-KR" altLang="en-US" sz="2800" dirty="0">
                <a:solidFill>
                  <a:schemeClr val="tx2"/>
                </a:solidFill>
              </a:rPr>
              <a:t>물리</a:t>
            </a:r>
            <a:endParaRPr lang="en-US" altLang="ko-KR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022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물리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A6672F0-8ACB-4F64-A55E-6EB8321B843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1324" y="1676400"/>
            <a:ext cx="622935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8BC0BB8-036B-4B48-AA06-10EC45C7FBE9}"/>
              </a:ext>
            </a:extLst>
          </p:cNvPr>
          <p:cNvSpPr txBox="1"/>
          <p:nvPr/>
        </p:nvSpPr>
        <p:spPr>
          <a:xfrm>
            <a:off x="3372336" y="5420606"/>
            <a:ext cx="5447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&lt;</a:t>
            </a:r>
            <a:r>
              <a:rPr lang="ko-KR" altLang="en-US" dirty="0" err="1"/>
              <a:t>메트릭스</a:t>
            </a:r>
            <a:r>
              <a:rPr lang="ko-KR" altLang="en-US" dirty="0"/>
              <a:t> </a:t>
            </a:r>
            <a:r>
              <a:rPr lang="ko-KR" altLang="en-US" dirty="0" err="1"/>
              <a:t>어웨이큰스</a:t>
            </a:r>
            <a:r>
              <a:rPr lang="en-US" altLang="ko-KR" dirty="0"/>
              <a:t>&gt; </a:t>
            </a:r>
            <a:r>
              <a:rPr lang="ko-KR" altLang="en-US" dirty="0" err="1"/>
              <a:t>언리얼</a:t>
            </a:r>
            <a:r>
              <a:rPr lang="ko-KR" altLang="en-US" dirty="0"/>
              <a:t> 엔진 </a:t>
            </a:r>
            <a:r>
              <a:rPr lang="en-US" altLang="ko-KR" dirty="0"/>
              <a:t>5 </a:t>
            </a:r>
            <a:r>
              <a:rPr lang="ko-KR" altLang="en-US" dirty="0"/>
              <a:t>물리엔진 시연</a:t>
            </a:r>
          </a:p>
        </p:txBody>
      </p:sp>
    </p:spTree>
    <p:extLst>
      <p:ext uri="{BB962C8B-B14F-4D97-AF65-F5344CB8AC3E}">
        <p14:creationId xmlns:p14="http://schemas.microsoft.com/office/powerpoint/2010/main" val="2339624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물리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73E3E-81B7-470E-A3D9-49C35DA82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43" y="1252728"/>
            <a:ext cx="11535177" cy="503216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ko-KR" altLang="en-US" sz="3800" dirty="0"/>
              <a:t>현실 물리와의 비교</a:t>
            </a:r>
            <a:br>
              <a:rPr lang="en-US" altLang="ko-KR" sz="3400" dirty="0"/>
            </a:br>
            <a:r>
              <a:rPr lang="ko-KR" altLang="en-US" sz="2800" dirty="0"/>
              <a:t>겉보기에 </a:t>
            </a:r>
            <a:r>
              <a:rPr lang="ko-KR" altLang="en-US" sz="2800" dirty="0" err="1"/>
              <a:t>닯았을</a:t>
            </a:r>
            <a:r>
              <a:rPr lang="ko-KR" altLang="en-US" sz="2800" dirty="0"/>
              <a:t> 뿐 자세히 들여다보면 완전히 다름</a:t>
            </a:r>
            <a:br>
              <a:rPr lang="en-US" altLang="ko-KR" sz="2800" dirty="0">
                <a:solidFill>
                  <a:schemeClr val="tx2"/>
                </a:solidFill>
              </a:rPr>
            </a:br>
            <a:r>
              <a:rPr lang="en-US" altLang="ko-KR" sz="2800" dirty="0"/>
              <a:t>-&gt; Why? </a:t>
            </a:r>
            <a:r>
              <a:rPr lang="ko-KR" altLang="en-US" sz="2800" dirty="0"/>
              <a:t>게임마다 각기 다른 목적과 의도를 가지고 그에 적합한 </a:t>
            </a:r>
            <a:br>
              <a:rPr lang="en-US" altLang="ko-KR" sz="2800" dirty="0"/>
            </a:br>
            <a:r>
              <a:rPr lang="en-US" altLang="ko-KR" sz="2800" dirty="0">
                <a:solidFill>
                  <a:schemeClr val="tx2"/>
                </a:solidFill>
              </a:rPr>
              <a:t>‘</a:t>
            </a:r>
            <a:r>
              <a:rPr lang="ko-KR" altLang="en-US" sz="2800" dirty="0">
                <a:solidFill>
                  <a:schemeClr val="tx2"/>
                </a:solidFill>
              </a:rPr>
              <a:t>맞춤형 물리</a:t>
            </a:r>
            <a:r>
              <a:rPr lang="en-US" altLang="ko-KR" sz="2800" dirty="0">
                <a:solidFill>
                  <a:schemeClr val="tx2"/>
                </a:solidFill>
              </a:rPr>
              <a:t>’</a:t>
            </a:r>
            <a:r>
              <a:rPr lang="ko-KR" altLang="en-US" sz="2800" dirty="0"/>
              <a:t>를 사용하기 때문</a:t>
            </a:r>
            <a:endParaRPr lang="en-US" altLang="ko-KR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584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물리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73E3E-81B7-470E-A3D9-49C35DA82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43" y="1252728"/>
            <a:ext cx="11535177" cy="503216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ko-KR" altLang="en-US" sz="3800" dirty="0"/>
              <a:t>게임 물리의 발전</a:t>
            </a:r>
            <a:br>
              <a:rPr lang="en-US" altLang="ko-KR" sz="3800" dirty="0"/>
            </a:br>
            <a:endParaRPr lang="en-US" altLang="ko-KR" sz="2800" dirty="0">
              <a:solidFill>
                <a:schemeClr val="tx2"/>
              </a:solidFill>
            </a:endParaRPr>
          </a:p>
        </p:txBody>
      </p:sp>
      <p:pic>
        <p:nvPicPr>
          <p:cNvPr id="6" name="온라인 미디어 5" title="게임물리">
            <a:hlinkClick r:id="" action="ppaction://media"/>
            <a:extLst>
              <a:ext uri="{FF2B5EF4-FFF2-40B4-BE49-F238E27FC236}">
                <a16:creationId xmlns:a16="http://schemas.microsoft.com/office/drawing/2014/main" id="{1D05657D-675C-4736-8162-CDF1FD0ACCF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695700" y="2395728"/>
            <a:ext cx="5232400" cy="29563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6452E5-006C-4259-85A4-3FB046EC9A32}"/>
              </a:ext>
            </a:extLst>
          </p:cNvPr>
          <p:cNvSpPr txBox="1"/>
          <p:nvPr/>
        </p:nvSpPr>
        <p:spPr>
          <a:xfrm>
            <a:off x="4660900" y="53520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https://youtu.be/V0xJ6PM3pPI</a:t>
            </a:r>
          </a:p>
        </p:txBody>
      </p:sp>
    </p:spTree>
    <p:extLst>
      <p:ext uri="{BB962C8B-B14F-4D97-AF65-F5344CB8AC3E}">
        <p14:creationId xmlns:p14="http://schemas.microsoft.com/office/powerpoint/2010/main" val="1006346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물리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73E3E-81B7-470E-A3D9-49C35DA82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43" y="1252728"/>
            <a:ext cx="11535177" cy="503216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ko-KR" altLang="en-US" sz="3800" dirty="0"/>
              <a:t>물리에 거짓이 필요한 이유</a:t>
            </a:r>
            <a:br>
              <a:rPr lang="en-US" altLang="ko-KR" sz="3800" dirty="0"/>
            </a:br>
            <a:r>
              <a:rPr lang="en-US" altLang="ko-KR" sz="2800" dirty="0"/>
              <a:t>1.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ndara"/>
                <a:cs typeface="+mn-cs"/>
              </a:rPr>
              <a:t>조작성과 반응성을 조절하여 의도했던 게임디자인을 완성하기 위함</a:t>
            </a:r>
            <a:br>
              <a:rPr lang="en-US" altLang="ko-KR" sz="2800" dirty="0">
                <a:solidFill>
                  <a:srgbClr val="000000"/>
                </a:solidFill>
                <a:latin typeface="Candara"/>
              </a:rPr>
            </a:br>
            <a:r>
              <a:rPr lang="en-US" altLang="ko-KR" sz="2800" dirty="0">
                <a:solidFill>
                  <a:srgbClr val="000000"/>
                </a:solidFill>
                <a:latin typeface="Candara"/>
              </a:rPr>
              <a:t>2. </a:t>
            </a:r>
            <a:r>
              <a:rPr lang="ko-KR" altLang="en-US" sz="2800" dirty="0">
                <a:solidFill>
                  <a:srgbClr val="000000"/>
                </a:solidFill>
                <a:latin typeface="Candara"/>
              </a:rPr>
              <a:t>프로그래밍의 최적화</a:t>
            </a:r>
            <a:br>
              <a:rPr lang="en-US" altLang="ko-KR" sz="2800" dirty="0">
                <a:solidFill>
                  <a:srgbClr val="000000"/>
                </a:solidFill>
                <a:latin typeface="Candara"/>
              </a:rPr>
            </a:br>
            <a:r>
              <a:rPr lang="en-US" altLang="ko-KR" sz="2800" dirty="0">
                <a:solidFill>
                  <a:srgbClr val="000000"/>
                </a:solidFill>
                <a:latin typeface="Candara"/>
              </a:rPr>
              <a:t>3. </a:t>
            </a:r>
            <a:r>
              <a:rPr lang="ko-KR" altLang="en-US" sz="2800" dirty="0">
                <a:solidFill>
                  <a:srgbClr val="000000"/>
                </a:solidFill>
                <a:latin typeface="Candara"/>
              </a:rPr>
              <a:t>실감나는 플레이</a:t>
            </a:r>
            <a:r>
              <a:rPr lang="en-US" altLang="ko-KR" sz="2800" dirty="0">
                <a:solidFill>
                  <a:srgbClr val="000000"/>
                </a:solidFill>
                <a:latin typeface="Candara"/>
              </a:rPr>
              <a:t>(</a:t>
            </a:r>
            <a:r>
              <a:rPr lang="ko-KR" altLang="en-US" sz="2800" dirty="0">
                <a:solidFill>
                  <a:srgbClr val="000000"/>
                </a:solidFill>
                <a:latin typeface="Candara"/>
              </a:rPr>
              <a:t>유저 입장에서</a:t>
            </a:r>
            <a:r>
              <a:rPr lang="en-US" altLang="ko-KR" sz="2800" dirty="0">
                <a:solidFill>
                  <a:srgbClr val="000000"/>
                </a:solidFill>
                <a:latin typeface="Candara"/>
              </a:rPr>
              <a:t>)</a:t>
            </a:r>
            <a:br>
              <a:rPr lang="en-US" altLang="ko-KR" sz="3800" dirty="0"/>
            </a:br>
            <a:endParaRPr lang="en-US" altLang="ko-KR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0698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물리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73E3E-81B7-470E-A3D9-49C35DA82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43" y="1252728"/>
            <a:ext cx="11535177" cy="503216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ko-KR" altLang="en-US" sz="3800" dirty="0"/>
              <a:t>물리에 거짓이 필요한 이유</a:t>
            </a:r>
            <a:br>
              <a:rPr lang="en-US" altLang="ko-KR" sz="3800" dirty="0"/>
            </a:br>
            <a:br>
              <a:rPr lang="en-US" altLang="ko-KR" sz="3800" dirty="0"/>
            </a:br>
            <a:endParaRPr lang="en-US" altLang="ko-KR" sz="2800" dirty="0">
              <a:solidFill>
                <a:schemeClr val="tx2"/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F9D3F73-7584-47EA-BFFF-719E9EC445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680" y="2395728"/>
            <a:ext cx="6096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A0177203-7A34-4768-91FB-EAC1C600B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0" y="2552700"/>
            <a:ext cx="4078514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354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게임 물리</a:t>
            </a:r>
          </a:p>
        </p:txBody>
      </p:sp>
      <p:pic>
        <p:nvPicPr>
          <p:cNvPr id="5122" name="Picture 2" descr="물음표 질문 응답 검색 - Pixabay의 무료 이미지">
            <a:extLst>
              <a:ext uri="{FF2B5EF4-FFF2-40B4-BE49-F238E27FC236}">
                <a16:creationId xmlns:a16="http://schemas.microsoft.com/office/drawing/2014/main" id="{8BBCA7D8-4822-41B8-B009-5DCA3E1101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5937" y="1600200"/>
            <a:ext cx="4525963" cy="452596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73E3E-81B7-470E-A3D9-49C35DA82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41900" y="1600201"/>
            <a:ext cx="6934200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전부 거짓이라면 게임물리는 무얼 위해 </a:t>
            </a:r>
            <a:r>
              <a:rPr lang="ko-KR" altLang="en-US" dirty="0" err="1"/>
              <a:t>필요한걸까</a:t>
            </a:r>
            <a:r>
              <a:rPr lang="en-US" altLang="ko-KR" dirty="0"/>
              <a:t>?</a:t>
            </a:r>
            <a:br>
              <a:rPr lang="en-US" altLang="ko-KR" dirty="0"/>
            </a:br>
            <a:r>
              <a:rPr lang="ko-KR" altLang="en-US" dirty="0"/>
              <a:t>애당초에 물리라고 </a:t>
            </a:r>
            <a:r>
              <a:rPr lang="ko-KR" altLang="en-US" dirty="0" err="1"/>
              <a:t>부를수</a:t>
            </a:r>
            <a:r>
              <a:rPr lang="ko-KR" altLang="en-US" dirty="0"/>
              <a:t> 있을까</a:t>
            </a:r>
            <a:r>
              <a:rPr lang="en-US" altLang="ko-KR" dirty="0"/>
              <a:t>…?</a:t>
            </a:r>
          </a:p>
        </p:txBody>
      </p:sp>
    </p:spTree>
    <p:extLst>
      <p:ext uri="{BB962C8B-B14F-4D97-AF65-F5344CB8AC3E}">
        <p14:creationId xmlns:p14="http://schemas.microsoft.com/office/powerpoint/2010/main" val="1711019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물리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73E3E-81B7-470E-A3D9-49C35DA82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43" y="1252728"/>
            <a:ext cx="11535177" cy="503216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ko-KR" altLang="en-US" sz="3800" dirty="0"/>
              <a:t>게임물리의 필요성</a:t>
            </a:r>
            <a:br>
              <a:rPr lang="en-US" altLang="ko-KR" sz="3800" dirty="0"/>
            </a:br>
            <a:r>
              <a:rPr lang="ko-KR" altLang="en-US" sz="2800" dirty="0">
                <a:solidFill>
                  <a:schemeClr val="tx2"/>
                </a:solidFill>
              </a:rPr>
              <a:t>플레이어와 게임 사이에 신뢰</a:t>
            </a:r>
            <a:r>
              <a:rPr lang="ko-KR" altLang="en-US" sz="2800" dirty="0"/>
              <a:t>를 형성하는 매개체로서 필요</a:t>
            </a:r>
            <a:br>
              <a:rPr lang="en-US" altLang="ko-KR" sz="2800" dirty="0"/>
            </a:br>
            <a:r>
              <a:rPr lang="ko-KR" altLang="en-US" sz="2800" dirty="0"/>
              <a:t>비록 거짓 법칙이지만 게임 속의 </a:t>
            </a:r>
            <a:r>
              <a:rPr lang="ko-KR" altLang="en-US" sz="2800" dirty="0">
                <a:solidFill>
                  <a:schemeClr val="tx2"/>
                </a:solidFill>
              </a:rPr>
              <a:t>모든 물리 현상에 일관적으로 작용</a:t>
            </a:r>
            <a:r>
              <a:rPr lang="ko-KR" altLang="en-US" sz="2800" dirty="0"/>
              <a:t>하기 때문</a:t>
            </a:r>
            <a:endParaRPr lang="en-US" altLang="ko-KR" sz="2800" dirty="0"/>
          </a:p>
          <a:p>
            <a:pPr>
              <a:lnSpc>
                <a:spcPct val="170000"/>
              </a:lnSpc>
            </a:pPr>
            <a:r>
              <a:rPr lang="ko-KR" altLang="en-US" sz="2800" dirty="0"/>
              <a:t>플레이어는 이를 반복적으로 보고 이해</a:t>
            </a:r>
            <a:r>
              <a:rPr lang="en-US" altLang="ko-KR" sz="2800" dirty="0"/>
              <a:t>, </a:t>
            </a:r>
            <a:r>
              <a:rPr lang="ko-KR" altLang="en-US" sz="2800" dirty="0"/>
              <a:t>응용하여 결과적으로 </a:t>
            </a:r>
            <a:r>
              <a:rPr lang="ko-KR" altLang="en-US" sz="2800" dirty="0">
                <a:solidFill>
                  <a:schemeClr val="tx2"/>
                </a:solidFill>
              </a:rPr>
              <a:t>거짓물리법칙을 신뢰</a:t>
            </a:r>
            <a:r>
              <a:rPr lang="ko-KR" altLang="en-US" sz="2800" dirty="0"/>
              <a:t>하게 된다</a:t>
            </a:r>
            <a:r>
              <a:rPr lang="en-US" altLang="ko-KR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1894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물리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73E3E-81B7-470E-A3D9-49C35DA82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43" y="1252728"/>
            <a:ext cx="11535177" cy="503216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ko-KR" altLang="en-US" sz="3800" dirty="0"/>
              <a:t>게임물리의 설계</a:t>
            </a:r>
            <a:br>
              <a:rPr lang="en-US" altLang="ko-KR" sz="3800" dirty="0"/>
            </a:br>
            <a:r>
              <a:rPr lang="ko-KR" altLang="en-US" sz="2800" dirty="0"/>
              <a:t>처음부터 만들기에는 비용적</a:t>
            </a:r>
            <a:r>
              <a:rPr lang="en-US" altLang="ko-KR" sz="2800" dirty="0"/>
              <a:t>, </a:t>
            </a:r>
            <a:r>
              <a:rPr lang="ko-KR" altLang="en-US" sz="2800" dirty="0"/>
              <a:t>시간적으로 큰 부담이 됨</a:t>
            </a:r>
            <a:br>
              <a:rPr lang="en-US" altLang="ko-KR" sz="2800" dirty="0"/>
            </a:br>
            <a:r>
              <a:rPr lang="ko-KR" altLang="en-US" sz="2800" dirty="0"/>
              <a:t>따라서 기존 게임 엔진을 이용</a:t>
            </a:r>
            <a:r>
              <a:rPr lang="en-US" altLang="ko-KR" sz="2800" dirty="0"/>
              <a:t>, </a:t>
            </a:r>
            <a:r>
              <a:rPr lang="ko-KR" altLang="en-US" sz="2800" dirty="0"/>
              <a:t>수정하는 방법을 통해 구현하는 경우가 많음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23121706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이론 퀴즈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73E3E-81B7-470E-A3D9-49C35DA82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143" y="1252728"/>
            <a:ext cx="11535177" cy="503216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en-US" altLang="ko-KR" sz="2800">
                <a:hlinkClick r:id="rId2"/>
              </a:rPr>
              <a:t>https://create.kahoot.it/details/e27902fe-9293-47c6-a038-5c2452e826b2</a:t>
            </a:r>
            <a:endParaRPr lang="en-US" altLang="ko-KR" sz="2800"/>
          </a:p>
          <a:p>
            <a:pPr>
              <a:lnSpc>
                <a:spcPct val="170000"/>
              </a:lnSpc>
            </a:pPr>
            <a:endParaRPr lang="en-US" altLang="ko-KR" sz="2800" dirty="0"/>
          </a:p>
          <a:p>
            <a:pPr>
              <a:lnSpc>
                <a:spcPct val="170000"/>
              </a:lnSpc>
            </a:pPr>
            <a:r>
              <a:rPr lang="en-US" altLang="ko-KR" sz="2800" dirty="0"/>
              <a:t>Kahoot.it  </a:t>
            </a:r>
            <a:r>
              <a:rPr lang="ko-KR" altLang="en-US" sz="2800" dirty="0"/>
              <a:t>에 접속</a:t>
            </a:r>
            <a:r>
              <a:rPr lang="en-US" altLang="ko-KR" sz="2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88404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게임수학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73E3E-81B7-470E-A3D9-49C35DA82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게임을 만들기 위해 사용하는 수학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sz="2800" dirty="0"/>
          </a:p>
          <a:p>
            <a:pPr>
              <a:lnSpc>
                <a:spcPct val="150000"/>
              </a:lnSpc>
            </a:pPr>
            <a:r>
              <a:rPr lang="ko-KR" altLang="en-US" sz="2800" dirty="0"/>
              <a:t>최근에는 렌더링 엔진을 통해 난이도↓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515078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게임수학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74717B0B-9440-4281-8B80-494213FD97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9974" y="1527175"/>
            <a:ext cx="6632052" cy="4598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013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충돌체크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E73E3E-81B7-470E-A3D9-49C35DA82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충돌체크</a:t>
            </a:r>
            <a:br>
              <a:rPr lang="en-US" altLang="ko-KR" dirty="0"/>
            </a:br>
            <a:r>
              <a:rPr lang="ko-KR" altLang="en-US" sz="2800" dirty="0"/>
              <a:t>물체와 </a:t>
            </a:r>
            <a:r>
              <a:rPr lang="ko-KR" altLang="en-US" sz="2800" dirty="0" err="1"/>
              <a:t>물체간의</a:t>
            </a:r>
            <a:r>
              <a:rPr lang="ko-KR" altLang="en-US" sz="2800" dirty="0"/>
              <a:t> 충돌이 일어났는지를 판단하고 이에 해당하는 처리를 하는 것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651244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충돌체크 분류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6EE105-13FD-4392-A04D-3EBA8AB6A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1. </a:t>
            </a:r>
            <a:r>
              <a:rPr lang="ko-KR" altLang="en-US" dirty="0" err="1"/>
              <a:t>바운딩박스</a:t>
            </a:r>
            <a:r>
              <a:rPr lang="ko-KR" altLang="en-US" dirty="0"/>
              <a:t> 충돌 체크</a:t>
            </a:r>
            <a:br>
              <a:rPr lang="en-US" altLang="ko-KR" dirty="0"/>
            </a:br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 err="1"/>
              <a:t>바운딩스피어</a:t>
            </a:r>
            <a:r>
              <a:rPr lang="ko-KR" altLang="en-US" dirty="0"/>
              <a:t> 충돌 체크</a:t>
            </a:r>
            <a:br>
              <a:rPr lang="en-US" altLang="ko-KR" dirty="0"/>
            </a:b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픽셀단위 충돌 체크</a:t>
            </a:r>
          </a:p>
        </p:txBody>
      </p:sp>
    </p:spTree>
    <p:extLst>
      <p:ext uri="{BB962C8B-B14F-4D97-AF65-F5344CB8AC3E}">
        <p14:creationId xmlns:p14="http://schemas.microsoft.com/office/powerpoint/2010/main" val="669689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충돌체크 분류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6EE105-13FD-4392-A04D-3EBA8AB6A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1. </a:t>
            </a:r>
            <a:r>
              <a:rPr lang="ko-KR" altLang="en-US" dirty="0" err="1"/>
              <a:t>바운딩박스</a:t>
            </a:r>
            <a:r>
              <a:rPr lang="ko-KR" altLang="en-US" dirty="0"/>
              <a:t> 충돌 체크</a:t>
            </a:r>
            <a:br>
              <a:rPr lang="en-US" altLang="ko-KR" dirty="0"/>
            </a:br>
            <a:r>
              <a:rPr lang="ko-KR" altLang="en-US" dirty="0"/>
              <a:t>직육면체끼리 서로 겹치는지 파악하는 알고리즘</a:t>
            </a:r>
            <a:br>
              <a:rPr lang="en-US" altLang="ko-KR" dirty="0"/>
            </a:br>
            <a:r>
              <a:rPr lang="ko-KR" altLang="en-US" dirty="0"/>
              <a:t>특징</a:t>
            </a:r>
            <a:r>
              <a:rPr lang="en-US" altLang="ko-KR" dirty="0"/>
              <a:t>: </a:t>
            </a:r>
            <a:r>
              <a:rPr lang="ko-KR" altLang="en-US" dirty="0"/>
              <a:t>빠른 속도</a:t>
            </a:r>
            <a:r>
              <a:rPr lang="en-US" altLang="ko-KR" dirty="0"/>
              <a:t>, </a:t>
            </a:r>
            <a:r>
              <a:rPr lang="ko-KR" altLang="en-US" dirty="0"/>
              <a:t>낮은 정확성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8A28F64-75F0-4709-AF4B-4A799E126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600" y="1965563"/>
            <a:ext cx="5384800" cy="292687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95221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충돌체크 분류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6EE105-13FD-4392-A04D-3EBA8AB6A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2. </a:t>
            </a:r>
            <a:r>
              <a:rPr lang="ko-KR" altLang="en-US" dirty="0" err="1"/>
              <a:t>바운딩스피어</a:t>
            </a:r>
            <a:r>
              <a:rPr lang="ko-KR" altLang="en-US" dirty="0"/>
              <a:t> 충돌 체크</a:t>
            </a:r>
            <a:br>
              <a:rPr lang="en-US" altLang="ko-KR" dirty="0"/>
            </a:br>
            <a:r>
              <a:rPr lang="ko-KR" altLang="en-US" dirty="0"/>
              <a:t>구체끼리 서로 겹치는지 파악하는 알고리즘</a:t>
            </a:r>
            <a:br>
              <a:rPr lang="en-US" altLang="ko-KR" dirty="0"/>
            </a:br>
            <a:r>
              <a:rPr lang="ko-KR" altLang="en-US" dirty="0"/>
              <a:t>특징</a:t>
            </a:r>
            <a:r>
              <a:rPr lang="en-US" altLang="ko-KR" dirty="0"/>
              <a:t>: </a:t>
            </a:r>
            <a:r>
              <a:rPr lang="ko-KR" altLang="en-US" dirty="0"/>
              <a:t>빠른 속도</a:t>
            </a:r>
            <a:r>
              <a:rPr lang="en-US" altLang="ko-KR" dirty="0"/>
              <a:t>, </a:t>
            </a:r>
            <a:r>
              <a:rPr lang="ko-KR" altLang="en-US" dirty="0"/>
              <a:t>낮은 정확성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CDE4B3D-8609-4551-9D43-3F9C7F210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269" y="1757895"/>
            <a:ext cx="4697548" cy="2856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592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충돌체크 분류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6EE105-13FD-4392-A04D-3EBA8AB6A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3. </a:t>
            </a:r>
            <a:r>
              <a:rPr lang="ko-KR" altLang="en-US" dirty="0"/>
              <a:t>픽셀단위 충돌 체크</a:t>
            </a:r>
            <a:br>
              <a:rPr lang="en-US" altLang="ko-KR" dirty="0"/>
            </a:br>
            <a:r>
              <a:rPr lang="ko-KR" altLang="en-US" dirty="0"/>
              <a:t>물체간 서로 겹치는지 파악하는 알고리즘</a:t>
            </a:r>
            <a:br>
              <a:rPr lang="en-US" altLang="ko-KR" dirty="0"/>
            </a:br>
            <a:r>
              <a:rPr lang="ko-KR" altLang="en-US" dirty="0"/>
              <a:t>특징</a:t>
            </a:r>
            <a:r>
              <a:rPr lang="en-US" altLang="ko-KR" dirty="0"/>
              <a:t>:</a:t>
            </a:r>
            <a:r>
              <a:rPr lang="ko-KR" altLang="en-US" dirty="0"/>
              <a:t> 매우 높은 정확성</a:t>
            </a:r>
            <a:r>
              <a:rPr lang="en-US" altLang="ko-KR" dirty="0"/>
              <a:t>, </a:t>
            </a:r>
            <a:r>
              <a:rPr lang="ko-KR" altLang="en-US" dirty="0"/>
              <a:t>낮은 속도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527F9C-A691-4692-A7C9-3941FAD6FB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9859" y="1719199"/>
            <a:ext cx="4182541" cy="341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645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CA9D1E-3120-48AB-B061-1F8C4511F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충돌체크 분류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96EE105-13FD-4392-A04D-3EBA8AB6A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유니티 기본 </a:t>
            </a:r>
            <a:r>
              <a:rPr lang="ko-KR" altLang="en-US" dirty="0" err="1"/>
              <a:t>콜라이더</a:t>
            </a:r>
            <a:br>
              <a:rPr lang="en-US" altLang="ko-KR" dirty="0"/>
            </a:br>
            <a:r>
              <a:rPr lang="ko-KR" altLang="en-US" dirty="0"/>
              <a:t>박스</a:t>
            </a:r>
            <a:r>
              <a:rPr lang="en-US" altLang="ko-KR" dirty="0"/>
              <a:t>, </a:t>
            </a:r>
            <a:r>
              <a:rPr lang="ko-KR" altLang="en-US" dirty="0"/>
              <a:t>구체</a:t>
            </a:r>
            <a:r>
              <a:rPr lang="en-US" altLang="ko-KR" dirty="0"/>
              <a:t>, </a:t>
            </a:r>
            <a:r>
              <a:rPr lang="ko-KR" altLang="en-US" dirty="0"/>
              <a:t>캡슐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유니티 메시 </a:t>
            </a:r>
            <a:r>
              <a:rPr lang="ko-KR" altLang="en-US" dirty="0" err="1"/>
              <a:t>콜라이더</a:t>
            </a:r>
            <a:br>
              <a:rPr lang="en-US" altLang="ko-KR" dirty="0"/>
            </a:br>
            <a:r>
              <a:rPr lang="en-US" altLang="ko-KR" dirty="0"/>
              <a:t>-&gt; </a:t>
            </a:r>
            <a:r>
              <a:rPr lang="ko-KR" altLang="en-US" dirty="0"/>
              <a:t>물체와 정확히 동일한 충돌 판정을 구현</a:t>
            </a:r>
            <a:endParaRPr lang="en-US" altLang="ko-KR" dirty="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CA04A960-F7FA-441D-9852-25145D23C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2691" y="1600201"/>
            <a:ext cx="6029736" cy="4349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8119269"/>
      </p:ext>
    </p:extLst>
  </p:cSld>
  <p:clrMapOvr>
    <a:masterClrMapping/>
  </p:clrMapOvr>
</p:sld>
</file>

<file path=ppt/theme/theme1.xml><?xml version="1.0" encoding="utf-8"?>
<a:theme xmlns:a="http://schemas.openxmlformats.org/drawingml/2006/main" name="New_Education02">
  <a:themeElements>
    <a:clrScheme name="Education02">
      <a:dk1>
        <a:srgbClr val="000000"/>
      </a:dk1>
      <a:lt1>
        <a:srgbClr val="FFFFFF"/>
      </a:lt1>
      <a:dk2>
        <a:srgbClr val="006699"/>
      </a:dk2>
      <a:lt2>
        <a:srgbClr val="ECF0ED"/>
      </a:lt2>
      <a:accent1>
        <a:srgbClr val="DF3939"/>
      </a:accent1>
      <a:accent2>
        <a:srgbClr val="F0A73C"/>
      </a:accent2>
      <a:accent3>
        <a:srgbClr val="21A6C5"/>
      </a:accent3>
      <a:accent4>
        <a:srgbClr val="BEC936"/>
      </a:accent4>
      <a:accent5>
        <a:srgbClr val="ECB0B0"/>
      </a:accent5>
      <a:accent6>
        <a:srgbClr val="C1C1C1"/>
      </a:accent6>
      <a:hlink>
        <a:srgbClr val="0099CC"/>
      </a:hlink>
      <a:folHlink>
        <a:srgbClr val="D361AA"/>
      </a:folHlink>
    </a:clrScheme>
    <a:fontScheme name="Education02">
      <a:maj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ndara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ducation02">
      <a:fillStyleLst>
        <a:solidFill>
          <a:schemeClr val="phClr"/>
        </a:solidFill>
        <a:solidFill>
          <a:schemeClr val="phClr">
            <a:tint val="60000"/>
            <a:satMod val="150000"/>
          </a:schemeClr>
        </a:solidFill>
        <a:gradFill rotWithShape="1">
          <a:gsLst>
            <a:gs pos="0">
              <a:schemeClr val="phClr">
                <a:shade val="100000"/>
                <a:satMod val="100000"/>
              </a:schemeClr>
            </a:gs>
            <a:gs pos="100000">
              <a:schemeClr val="phClr">
                <a:shade val="70000"/>
                <a:satMod val="12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innerShdw blurRad="127000" dist="25400" dir="13500000">
              <a:srgbClr val="000000">
                <a:alpha val="80000"/>
              </a:srgbClr>
            </a:innerShdw>
          </a:effectLst>
        </a:effectStyle>
        <a:effectStyle>
          <a:effectLst>
            <a:innerShdw blurRad="254000" dist="25400" dir="13500000">
              <a:srgbClr val="000000">
                <a:alpha val="80000"/>
              </a:srgbClr>
            </a:innerShdw>
          </a:effectLst>
        </a:effectStyle>
        <a:effectStyle>
          <a:effectLst>
            <a:outerShdw blurRad="50800" dist="508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soft" dir="b">
              <a:rot lat="0" lon="0" rev="9000000"/>
            </a:lightRig>
          </a:scene3d>
          <a:sp3d contourW="35560" prstMaterial="matte">
            <a:bevelT w="4445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20000"/>
              </a:schemeClr>
            </a:gs>
            <a:gs pos="100000">
              <a:schemeClr val="phClr">
                <a:tint val="70000"/>
                <a:shade val="100000"/>
                <a:satMod val="3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8000"/>
                <a:satMod val="200000"/>
              </a:schemeClr>
            </a:gs>
            <a:gs pos="100000">
              <a:schemeClr val="phClr">
                <a:shade val="86000"/>
                <a:satMod val="140000"/>
                <a:lumMod val="90000"/>
              </a:schemeClr>
            </a:gs>
          </a:gsLst>
          <a:lin ang="33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교육 테마</Template>
  <TotalTime>1154</TotalTime>
  <Words>353</Words>
  <Application>Microsoft Office PowerPoint</Application>
  <PresentationFormat>와이드스크린</PresentationFormat>
  <Paragraphs>47</Paragraphs>
  <Slides>19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맑은 고딕</vt:lpstr>
      <vt:lpstr>Arial</vt:lpstr>
      <vt:lpstr>Candara</vt:lpstr>
      <vt:lpstr>Corbel</vt:lpstr>
      <vt:lpstr>Wingdings 3</vt:lpstr>
      <vt:lpstr>New_Education02</vt:lpstr>
      <vt:lpstr>Game Programming</vt:lpstr>
      <vt:lpstr>게임수학</vt:lpstr>
      <vt:lpstr>게임수학</vt:lpstr>
      <vt:lpstr>충돌체크</vt:lpstr>
      <vt:lpstr>충돌체크 분류</vt:lpstr>
      <vt:lpstr>충돌체크 분류</vt:lpstr>
      <vt:lpstr>충돌체크 분류</vt:lpstr>
      <vt:lpstr>충돌체크 분류</vt:lpstr>
      <vt:lpstr>충돌체크 분류</vt:lpstr>
      <vt:lpstr>게임 물리</vt:lpstr>
      <vt:lpstr>게임 물리</vt:lpstr>
      <vt:lpstr>게임 물리</vt:lpstr>
      <vt:lpstr>게임 물리</vt:lpstr>
      <vt:lpstr>게임 물리</vt:lpstr>
      <vt:lpstr>게임 물리</vt:lpstr>
      <vt:lpstr>게임 물리</vt:lpstr>
      <vt:lpstr>게임 물리</vt:lpstr>
      <vt:lpstr>게임 물리</vt:lpstr>
      <vt:lpstr>게임 이론 퀴즈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</dc:title>
  <dc:creator>박 현우</dc:creator>
  <cp:lastModifiedBy>박 현우</cp:lastModifiedBy>
  <cp:revision>36</cp:revision>
  <dcterms:created xsi:type="dcterms:W3CDTF">2022-02-27T13:11:24Z</dcterms:created>
  <dcterms:modified xsi:type="dcterms:W3CDTF">2022-04-03T09:05:12Z</dcterms:modified>
</cp:coreProperties>
</file>

<file path=docProps/thumbnail.jpeg>
</file>